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8"/>
  </p:notesMasterIdLst>
  <p:sldIdLst>
    <p:sldId id="287" r:id="rId5"/>
    <p:sldId id="288" r:id="rId6"/>
    <p:sldId id="286" r:id="rId7"/>
  </p:sldIdLst>
  <p:sldSz cx="9144000" cy="6858000" type="screen4x3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097"/>
    <a:srgbClr val="E840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F6B071-CDD3-4FC4-9EAB-288654AB6DF8}" v="21" dt="2025-07-01T07:50:33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90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4BD48829-0BBF-4307-96F8-BB64A5E61952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710248" y="4925407"/>
            <a:ext cx="5681980" cy="4029879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4023092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02F2AEC-332C-4D30-8BAC-2D3CD8693E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15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16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79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92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348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10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13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522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91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13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084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94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6F92-3AFB-42E9-AFE3-AD0672F82B5C}" type="datetimeFigureOut">
              <a:rPr lang="fi-FI" smtClean="0"/>
              <a:t>9.7.2025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6B21-0980-4CD5-A128-E25BD75087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83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4C7DF-BDEE-E67D-9D67-851C54DC2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sikko 1">
            <a:extLst>
              <a:ext uri="{FF2B5EF4-FFF2-40B4-BE49-F238E27FC236}">
                <a16:creationId xmlns:a16="http://schemas.microsoft.com/office/drawing/2014/main" id="{E703AE01-7CFA-CC62-FA3F-325FB403155C}"/>
              </a:ext>
            </a:extLst>
          </p:cNvPr>
          <p:cNvSpPr txBox="1">
            <a:spLocks/>
          </p:cNvSpPr>
          <p:nvPr/>
        </p:nvSpPr>
        <p:spPr>
          <a:xfrm>
            <a:off x="22552" y="486438"/>
            <a:ext cx="2450682" cy="641123"/>
          </a:xfrm>
          <a:prstGeom prst="rect">
            <a:avLst/>
          </a:prstGeom>
        </p:spPr>
        <p:txBody>
          <a:bodyPr vert="horz" lIns="91439" tIns="45720" rIns="91439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2800" b="1">
                <a:solidFill>
                  <a:srgbClr val="E84097"/>
                </a:solidFill>
              </a:rPr>
              <a:t>Linjat 21,22 ja 23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3E5428C8-F56B-4E33-1DA9-1913CBC07144}"/>
              </a:ext>
            </a:extLst>
          </p:cNvPr>
          <p:cNvSpPr txBox="1"/>
          <p:nvPr/>
        </p:nvSpPr>
        <p:spPr>
          <a:xfrm>
            <a:off x="22552" y="24773"/>
            <a:ext cx="187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/>
              <a:t>Poikkeusreitti</a:t>
            </a:r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44253684-2234-C939-A43A-FA4F8A06CBC8}"/>
              </a:ext>
            </a:extLst>
          </p:cNvPr>
          <p:cNvCxnSpPr>
            <a:cxnSpLocks/>
          </p:cNvCxnSpPr>
          <p:nvPr/>
        </p:nvCxnSpPr>
        <p:spPr>
          <a:xfrm>
            <a:off x="1956975" y="1446665"/>
            <a:ext cx="535907" cy="0"/>
          </a:xfrm>
          <a:prstGeom prst="line">
            <a:avLst/>
          </a:prstGeom>
          <a:ln w="76200">
            <a:solidFill>
              <a:srgbClr val="E8409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>
            <a:extLst>
              <a:ext uri="{FF2B5EF4-FFF2-40B4-BE49-F238E27FC236}">
                <a16:creationId xmlns:a16="http://schemas.microsoft.com/office/drawing/2014/main" id="{3E601515-1128-AFD7-35BE-0EC323CFC9BC}"/>
              </a:ext>
            </a:extLst>
          </p:cNvPr>
          <p:cNvCxnSpPr>
            <a:cxnSpLocks/>
          </p:cNvCxnSpPr>
          <p:nvPr/>
        </p:nvCxnSpPr>
        <p:spPr>
          <a:xfrm>
            <a:off x="1956975" y="1683173"/>
            <a:ext cx="509782" cy="0"/>
          </a:xfrm>
          <a:prstGeom prst="line">
            <a:avLst/>
          </a:prstGeom>
          <a:ln w="76200">
            <a:solidFill>
              <a:srgbClr val="E840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>
            <a:extLst>
              <a:ext uri="{FF2B5EF4-FFF2-40B4-BE49-F238E27FC236}">
                <a16:creationId xmlns:a16="http://schemas.microsoft.com/office/drawing/2014/main" id="{228276D7-A5E1-E192-4769-398CA8D04EEA}"/>
              </a:ext>
            </a:extLst>
          </p:cNvPr>
          <p:cNvSpPr txBox="1"/>
          <p:nvPr/>
        </p:nvSpPr>
        <p:spPr>
          <a:xfrm>
            <a:off x="15931" y="1254938"/>
            <a:ext cx="19410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dirty="0"/>
              <a:t>Poistuva reitti</a:t>
            </a:r>
          </a:p>
          <a:p>
            <a:pPr algn="l"/>
            <a:r>
              <a:rPr lang="fi-FI" sz="1600" dirty="0"/>
              <a:t>Poikkeusreitti</a:t>
            </a:r>
          </a:p>
          <a:p>
            <a:r>
              <a:rPr lang="fi-FI" sz="1600" dirty="0"/>
              <a:t>Väliaikainen pysäkki</a:t>
            </a:r>
          </a:p>
          <a:p>
            <a:r>
              <a:rPr lang="fi-FI" sz="1600" dirty="0"/>
              <a:t>Pysäkki ei käytössä</a:t>
            </a:r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00985A84-2F28-5E42-4DE2-40C57DE12BD9}"/>
              </a:ext>
            </a:extLst>
          </p:cNvPr>
          <p:cNvSpPr/>
          <p:nvPr/>
        </p:nvSpPr>
        <p:spPr>
          <a:xfrm>
            <a:off x="2080465" y="1814717"/>
            <a:ext cx="201336" cy="192947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Ellipsi 55">
            <a:extLst>
              <a:ext uri="{FF2B5EF4-FFF2-40B4-BE49-F238E27FC236}">
                <a16:creationId xmlns:a16="http://schemas.microsoft.com/office/drawing/2014/main" id="{07C4618D-93DD-D72F-BD03-7ADFF2EFEF6F}"/>
              </a:ext>
            </a:extLst>
          </p:cNvPr>
          <p:cNvSpPr/>
          <p:nvPr/>
        </p:nvSpPr>
        <p:spPr>
          <a:xfrm>
            <a:off x="2094194" y="2055752"/>
            <a:ext cx="201335" cy="192947"/>
          </a:xfrm>
          <a:prstGeom prst="ellipse">
            <a:avLst/>
          </a:prstGeom>
          <a:solidFill>
            <a:srgbClr val="E840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7" name="Suora yhdysviiva 56">
            <a:extLst>
              <a:ext uri="{FF2B5EF4-FFF2-40B4-BE49-F238E27FC236}">
                <a16:creationId xmlns:a16="http://schemas.microsoft.com/office/drawing/2014/main" id="{47CDE733-A53D-FBA2-39C7-B96A4048A39F}"/>
              </a:ext>
            </a:extLst>
          </p:cNvPr>
          <p:cNvCxnSpPr>
            <a:cxnSpLocks/>
          </p:cNvCxnSpPr>
          <p:nvPr/>
        </p:nvCxnSpPr>
        <p:spPr>
          <a:xfrm flipH="1">
            <a:off x="2022541" y="2048051"/>
            <a:ext cx="333376" cy="2059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yhdysviiva 57">
            <a:extLst>
              <a:ext uri="{FF2B5EF4-FFF2-40B4-BE49-F238E27FC236}">
                <a16:creationId xmlns:a16="http://schemas.microsoft.com/office/drawing/2014/main" id="{C5E76429-5E3C-CA0A-8A42-141E40C60AB4}"/>
              </a:ext>
            </a:extLst>
          </p:cNvPr>
          <p:cNvCxnSpPr>
            <a:cxnSpLocks/>
          </p:cNvCxnSpPr>
          <p:nvPr/>
        </p:nvCxnSpPr>
        <p:spPr>
          <a:xfrm>
            <a:off x="2022541" y="2048051"/>
            <a:ext cx="333376" cy="2059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uva 9">
            <a:extLst>
              <a:ext uri="{FF2B5EF4-FFF2-40B4-BE49-F238E27FC236}">
                <a16:creationId xmlns:a16="http://schemas.microsoft.com/office/drawing/2014/main" id="{C92804A3-FD91-C7D5-A4A3-5544B525A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829" y="0"/>
            <a:ext cx="6455240" cy="6315584"/>
          </a:xfrm>
          <a:prstGeom prst="rect">
            <a:avLst/>
          </a:prstGeom>
        </p:spPr>
      </p:pic>
      <p:sp>
        <p:nvSpPr>
          <p:cNvPr id="60" name="Ellipsi 59">
            <a:extLst>
              <a:ext uri="{FF2B5EF4-FFF2-40B4-BE49-F238E27FC236}">
                <a16:creationId xmlns:a16="http://schemas.microsoft.com/office/drawing/2014/main" id="{20A3DDB4-0991-C518-AFD0-3096B899454C}"/>
              </a:ext>
            </a:extLst>
          </p:cNvPr>
          <p:cNvSpPr/>
          <p:nvPr/>
        </p:nvSpPr>
        <p:spPr>
          <a:xfrm>
            <a:off x="4061309" y="1041643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2" name="Suora yhdysviiva 61">
            <a:extLst>
              <a:ext uri="{FF2B5EF4-FFF2-40B4-BE49-F238E27FC236}">
                <a16:creationId xmlns:a16="http://schemas.microsoft.com/office/drawing/2014/main" id="{CCA85E6C-A74E-1FD7-E880-FB15B0B55950}"/>
              </a:ext>
            </a:extLst>
          </p:cNvPr>
          <p:cNvCxnSpPr>
            <a:cxnSpLocks/>
          </p:cNvCxnSpPr>
          <p:nvPr/>
        </p:nvCxnSpPr>
        <p:spPr>
          <a:xfrm flipH="1">
            <a:off x="4001811" y="1042433"/>
            <a:ext cx="273836" cy="1773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6D33E40C-5829-4BED-2CBD-2DF8641B8F8D}"/>
              </a:ext>
            </a:extLst>
          </p:cNvPr>
          <p:cNvCxnSpPr>
            <a:cxnSpLocks/>
          </p:cNvCxnSpPr>
          <p:nvPr/>
        </p:nvCxnSpPr>
        <p:spPr>
          <a:xfrm>
            <a:off x="3998354" y="1055025"/>
            <a:ext cx="273836" cy="145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i 40">
            <a:extLst>
              <a:ext uri="{FF2B5EF4-FFF2-40B4-BE49-F238E27FC236}">
                <a16:creationId xmlns:a16="http://schemas.microsoft.com/office/drawing/2014/main" id="{44A554A8-342B-F549-F2C6-1E60C7A5B17E}"/>
              </a:ext>
            </a:extLst>
          </p:cNvPr>
          <p:cNvSpPr/>
          <p:nvPr/>
        </p:nvSpPr>
        <p:spPr>
          <a:xfrm>
            <a:off x="4106699" y="1574800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2" name="Suora yhdysviiva 41">
            <a:extLst>
              <a:ext uri="{FF2B5EF4-FFF2-40B4-BE49-F238E27FC236}">
                <a16:creationId xmlns:a16="http://schemas.microsoft.com/office/drawing/2014/main" id="{C94867B1-1B0B-7FB2-D7D2-186328BCFC78}"/>
              </a:ext>
            </a:extLst>
          </p:cNvPr>
          <p:cNvCxnSpPr>
            <a:cxnSpLocks/>
          </p:cNvCxnSpPr>
          <p:nvPr/>
        </p:nvCxnSpPr>
        <p:spPr>
          <a:xfrm flipH="1">
            <a:off x="4081709" y="1569471"/>
            <a:ext cx="235871" cy="1826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>
            <a:extLst>
              <a:ext uri="{FF2B5EF4-FFF2-40B4-BE49-F238E27FC236}">
                <a16:creationId xmlns:a16="http://schemas.microsoft.com/office/drawing/2014/main" id="{FC11D4CA-EBE3-1A0E-DD82-6EDEB6EBE1A2}"/>
              </a:ext>
            </a:extLst>
          </p:cNvPr>
          <p:cNvCxnSpPr>
            <a:cxnSpLocks/>
          </p:cNvCxnSpPr>
          <p:nvPr/>
        </p:nvCxnSpPr>
        <p:spPr>
          <a:xfrm>
            <a:off x="4067371" y="1565958"/>
            <a:ext cx="273754" cy="1793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i 43">
            <a:extLst>
              <a:ext uri="{FF2B5EF4-FFF2-40B4-BE49-F238E27FC236}">
                <a16:creationId xmlns:a16="http://schemas.microsoft.com/office/drawing/2014/main" id="{FFA739F7-7909-BF7F-5712-DC939071603C}"/>
              </a:ext>
            </a:extLst>
          </p:cNvPr>
          <p:cNvSpPr/>
          <p:nvPr/>
        </p:nvSpPr>
        <p:spPr>
          <a:xfrm>
            <a:off x="7042543" y="2785270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Ellipsi 44">
            <a:extLst>
              <a:ext uri="{FF2B5EF4-FFF2-40B4-BE49-F238E27FC236}">
                <a16:creationId xmlns:a16="http://schemas.microsoft.com/office/drawing/2014/main" id="{7A649056-4185-2FA9-E8C8-BB2A12E0F6A3}"/>
              </a:ext>
            </a:extLst>
          </p:cNvPr>
          <p:cNvSpPr/>
          <p:nvPr/>
        </p:nvSpPr>
        <p:spPr>
          <a:xfrm>
            <a:off x="7513365" y="2642616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70" name="Suora nuoliyhdysviiva 69">
            <a:extLst>
              <a:ext uri="{FF2B5EF4-FFF2-40B4-BE49-F238E27FC236}">
                <a16:creationId xmlns:a16="http://schemas.microsoft.com/office/drawing/2014/main" id="{29618839-7999-D0B4-B6A6-AAC5AE0A7058}"/>
              </a:ext>
            </a:extLst>
          </p:cNvPr>
          <p:cNvCxnSpPr>
            <a:cxnSpLocks/>
          </p:cNvCxnSpPr>
          <p:nvPr/>
        </p:nvCxnSpPr>
        <p:spPr>
          <a:xfrm flipV="1">
            <a:off x="6649433" y="3083800"/>
            <a:ext cx="337714" cy="6904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6583268C-E18B-096C-8941-BDE93C8A984A}"/>
              </a:ext>
            </a:extLst>
          </p:cNvPr>
          <p:cNvCxnSpPr>
            <a:cxnSpLocks/>
          </p:cNvCxnSpPr>
          <p:nvPr/>
        </p:nvCxnSpPr>
        <p:spPr>
          <a:xfrm flipH="1">
            <a:off x="7065376" y="3301707"/>
            <a:ext cx="351487" cy="7625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A0B62C0F-F3E1-627F-83FE-267566B6A166}"/>
              </a:ext>
            </a:extLst>
          </p:cNvPr>
          <p:cNvSpPr txBox="1"/>
          <p:nvPr/>
        </p:nvSpPr>
        <p:spPr>
          <a:xfrm rot="21181490">
            <a:off x="5235168" y="722525"/>
            <a:ext cx="1371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Keskuskatu</a:t>
            </a:r>
          </a:p>
        </p:txBody>
      </p:sp>
      <p:sp>
        <p:nvSpPr>
          <p:cNvPr id="66" name="Tekstiruutu 65">
            <a:extLst>
              <a:ext uri="{FF2B5EF4-FFF2-40B4-BE49-F238E27FC236}">
                <a16:creationId xmlns:a16="http://schemas.microsoft.com/office/drawing/2014/main" id="{148B7C6F-B9E0-9538-182D-D502AC86F3C7}"/>
              </a:ext>
            </a:extLst>
          </p:cNvPr>
          <p:cNvSpPr txBox="1"/>
          <p:nvPr/>
        </p:nvSpPr>
        <p:spPr>
          <a:xfrm rot="3477372">
            <a:off x="3269297" y="2648028"/>
            <a:ext cx="1500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Tietäjänkatu</a:t>
            </a:r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FF97FCFB-DCC1-BAB5-472A-2FEDDB124981}"/>
              </a:ext>
            </a:extLst>
          </p:cNvPr>
          <p:cNvSpPr txBox="1"/>
          <p:nvPr/>
        </p:nvSpPr>
        <p:spPr>
          <a:xfrm rot="18210749">
            <a:off x="6758418" y="1886474"/>
            <a:ext cx="1651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Kukkolinnankatu</a:t>
            </a:r>
          </a:p>
        </p:txBody>
      </p:sp>
      <p:sp>
        <p:nvSpPr>
          <p:cNvPr id="68" name="Suorakulmio 67">
            <a:extLst>
              <a:ext uri="{FF2B5EF4-FFF2-40B4-BE49-F238E27FC236}">
                <a16:creationId xmlns:a16="http://schemas.microsoft.com/office/drawing/2014/main" id="{60C378EC-AA2B-0E83-D4A3-3AEB7683A7F7}"/>
              </a:ext>
            </a:extLst>
          </p:cNvPr>
          <p:cNvSpPr/>
          <p:nvPr/>
        </p:nvSpPr>
        <p:spPr>
          <a:xfrm rot="21183213">
            <a:off x="6300831" y="923585"/>
            <a:ext cx="934011" cy="8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Suorakulmio 68">
            <a:extLst>
              <a:ext uri="{FF2B5EF4-FFF2-40B4-BE49-F238E27FC236}">
                <a16:creationId xmlns:a16="http://schemas.microsoft.com/office/drawing/2014/main" id="{9D376514-BD89-087F-5F08-2D2831BFD91B}"/>
              </a:ext>
            </a:extLst>
          </p:cNvPr>
          <p:cNvSpPr/>
          <p:nvPr/>
        </p:nvSpPr>
        <p:spPr>
          <a:xfrm rot="21183213">
            <a:off x="4364795" y="1255333"/>
            <a:ext cx="934011" cy="1336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Suorakulmio 72">
            <a:extLst>
              <a:ext uri="{FF2B5EF4-FFF2-40B4-BE49-F238E27FC236}">
                <a16:creationId xmlns:a16="http://schemas.microsoft.com/office/drawing/2014/main" id="{AE3A0DCB-8E28-46C5-551A-81E35B1960C3}"/>
              </a:ext>
            </a:extLst>
          </p:cNvPr>
          <p:cNvSpPr/>
          <p:nvPr/>
        </p:nvSpPr>
        <p:spPr>
          <a:xfrm rot="3563746">
            <a:off x="3664664" y="3544839"/>
            <a:ext cx="1083152" cy="1088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Vapaamuotoinen: Muoto 27">
            <a:extLst>
              <a:ext uri="{FF2B5EF4-FFF2-40B4-BE49-F238E27FC236}">
                <a16:creationId xmlns:a16="http://schemas.microsoft.com/office/drawing/2014/main" id="{172A1974-1B66-66D1-9DAD-2FD592C57FB3}"/>
              </a:ext>
            </a:extLst>
          </p:cNvPr>
          <p:cNvSpPr/>
          <p:nvPr/>
        </p:nvSpPr>
        <p:spPr>
          <a:xfrm>
            <a:off x="2990087" y="1380743"/>
            <a:ext cx="2240280" cy="3035808"/>
          </a:xfrm>
          <a:custGeom>
            <a:avLst/>
            <a:gdLst>
              <a:gd name="connsiteX0" fmla="*/ 2816352 w 2816352"/>
              <a:gd name="connsiteY0" fmla="*/ 3310128 h 3310128"/>
              <a:gd name="connsiteX1" fmla="*/ 2688336 w 2816352"/>
              <a:gd name="connsiteY1" fmla="*/ 3172968 h 3310128"/>
              <a:gd name="connsiteX2" fmla="*/ 2606040 w 2816352"/>
              <a:gd name="connsiteY2" fmla="*/ 3090672 h 3310128"/>
              <a:gd name="connsiteX3" fmla="*/ 2560320 w 2816352"/>
              <a:gd name="connsiteY3" fmla="*/ 3026664 h 3310128"/>
              <a:gd name="connsiteX4" fmla="*/ 2295144 w 2816352"/>
              <a:gd name="connsiteY4" fmla="*/ 3035808 h 3310128"/>
              <a:gd name="connsiteX5" fmla="*/ 2112264 w 2816352"/>
              <a:gd name="connsiteY5" fmla="*/ 3008376 h 3310128"/>
              <a:gd name="connsiteX6" fmla="*/ 1975104 w 2816352"/>
              <a:gd name="connsiteY6" fmla="*/ 2944368 h 3310128"/>
              <a:gd name="connsiteX7" fmla="*/ 1847088 w 2816352"/>
              <a:gd name="connsiteY7" fmla="*/ 2843784 h 3310128"/>
              <a:gd name="connsiteX8" fmla="*/ 1645920 w 2816352"/>
              <a:gd name="connsiteY8" fmla="*/ 2450592 h 3310128"/>
              <a:gd name="connsiteX9" fmla="*/ 1188720 w 2816352"/>
              <a:gd name="connsiteY9" fmla="*/ 1700784 h 3310128"/>
              <a:gd name="connsiteX10" fmla="*/ 832104 w 2816352"/>
              <a:gd name="connsiteY10" fmla="*/ 1024128 h 3310128"/>
              <a:gd name="connsiteX11" fmla="*/ 731520 w 2816352"/>
              <a:gd name="connsiteY11" fmla="*/ 813816 h 3310128"/>
              <a:gd name="connsiteX12" fmla="*/ 667512 w 2816352"/>
              <a:gd name="connsiteY12" fmla="*/ 512064 h 3310128"/>
              <a:gd name="connsiteX13" fmla="*/ 777240 w 2816352"/>
              <a:gd name="connsiteY13" fmla="*/ 393192 h 3310128"/>
              <a:gd name="connsiteX14" fmla="*/ 822960 w 2816352"/>
              <a:gd name="connsiteY14" fmla="*/ 228600 h 3310128"/>
              <a:gd name="connsiteX15" fmla="*/ 786384 w 2816352"/>
              <a:gd name="connsiteY15" fmla="*/ 54864 h 3310128"/>
              <a:gd name="connsiteX16" fmla="*/ 694944 w 2816352"/>
              <a:gd name="connsiteY16" fmla="*/ 0 h 3310128"/>
              <a:gd name="connsiteX17" fmla="*/ 493776 w 2816352"/>
              <a:gd name="connsiteY17" fmla="*/ 0 h 3310128"/>
              <a:gd name="connsiteX18" fmla="*/ 402336 w 2816352"/>
              <a:gd name="connsiteY18" fmla="*/ 45720 h 3310128"/>
              <a:gd name="connsiteX19" fmla="*/ 320040 w 2816352"/>
              <a:gd name="connsiteY19" fmla="*/ 164592 h 3310128"/>
              <a:gd name="connsiteX20" fmla="*/ 237744 w 2816352"/>
              <a:gd name="connsiteY20" fmla="*/ 201168 h 3310128"/>
              <a:gd name="connsiteX21" fmla="*/ 0 w 2816352"/>
              <a:gd name="connsiteY21" fmla="*/ 292608 h 3310128"/>
              <a:gd name="connsiteX0" fmla="*/ 2816352 w 2816352"/>
              <a:gd name="connsiteY0" fmla="*/ 3310128 h 3310128"/>
              <a:gd name="connsiteX1" fmla="*/ 2816352 w 2816352"/>
              <a:gd name="connsiteY1" fmla="*/ 3300984 h 3310128"/>
              <a:gd name="connsiteX2" fmla="*/ 2688336 w 2816352"/>
              <a:gd name="connsiteY2" fmla="*/ 3172968 h 3310128"/>
              <a:gd name="connsiteX3" fmla="*/ 2606040 w 2816352"/>
              <a:gd name="connsiteY3" fmla="*/ 3090672 h 3310128"/>
              <a:gd name="connsiteX4" fmla="*/ 2560320 w 2816352"/>
              <a:gd name="connsiteY4" fmla="*/ 3026664 h 3310128"/>
              <a:gd name="connsiteX5" fmla="*/ 2295144 w 2816352"/>
              <a:gd name="connsiteY5" fmla="*/ 3035808 h 3310128"/>
              <a:gd name="connsiteX6" fmla="*/ 2112264 w 2816352"/>
              <a:gd name="connsiteY6" fmla="*/ 3008376 h 3310128"/>
              <a:gd name="connsiteX7" fmla="*/ 1975104 w 2816352"/>
              <a:gd name="connsiteY7" fmla="*/ 2944368 h 3310128"/>
              <a:gd name="connsiteX8" fmla="*/ 1847088 w 2816352"/>
              <a:gd name="connsiteY8" fmla="*/ 2843784 h 3310128"/>
              <a:gd name="connsiteX9" fmla="*/ 1645920 w 2816352"/>
              <a:gd name="connsiteY9" fmla="*/ 2450592 h 3310128"/>
              <a:gd name="connsiteX10" fmla="*/ 1188720 w 2816352"/>
              <a:gd name="connsiteY10" fmla="*/ 1700784 h 3310128"/>
              <a:gd name="connsiteX11" fmla="*/ 832104 w 2816352"/>
              <a:gd name="connsiteY11" fmla="*/ 1024128 h 3310128"/>
              <a:gd name="connsiteX12" fmla="*/ 731520 w 2816352"/>
              <a:gd name="connsiteY12" fmla="*/ 813816 h 3310128"/>
              <a:gd name="connsiteX13" fmla="*/ 667512 w 2816352"/>
              <a:gd name="connsiteY13" fmla="*/ 512064 h 3310128"/>
              <a:gd name="connsiteX14" fmla="*/ 777240 w 2816352"/>
              <a:gd name="connsiteY14" fmla="*/ 393192 h 3310128"/>
              <a:gd name="connsiteX15" fmla="*/ 822960 w 2816352"/>
              <a:gd name="connsiteY15" fmla="*/ 228600 h 3310128"/>
              <a:gd name="connsiteX16" fmla="*/ 786384 w 2816352"/>
              <a:gd name="connsiteY16" fmla="*/ 54864 h 3310128"/>
              <a:gd name="connsiteX17" fmla="*/ 694944 w 2816352"/>
              <a:gd name="connsiteY17" fmla="*/ 0 h 3310128"/>
              <a:gd name="connsiteX18" fmla="*/ 493776 w 2816352"/>
              <a:gd name="connsiteY18" fmla="*/ 0 h 3310128"/>
              <a:gd name="connsiteX19" fmla="*/ 402336 w 2816352"/>
              <a:gd name="connsiteY19" fmla="*/ 45720 h 3310128"/>
              <a:gd name="connsiteX20" fmla="*/ 320040 w 2816352"/>
              <a:gd name="connsiteY20" fmla="*/ 164592 h 3310128"/>
              <a:gd name="connsiteX21" fmla="*/ 237744 w 2816352"/>
              <a:gd name="connsiteY21" fmla="*/ 201168 h 3310128"/>
              <a:gd name="connsiteX22" fmla="*/ 0 w 2816352"/>
              <a:gd name="connsiteY22" fmla="*/ 292608 h 3310128"/>
              <a:gd name="connsiteX0" fmla="*/ 2816352 w 2816352"/>
              <a:gd name="connsiteY0" fmla="*/ 3310128 h 3584448"/>
              <a:gd name="connsiteX1" fmla="*/ 2578608 w 2816352"/>
              <a:gd name="connsiteY1" fmla="*/ 3584448 h 3584448"/>
              <a:gd name="connsiteX2" fmla="*/ 2688336 w 2816352"/>
              <a:gd name="connsiteY2" fmla="*/ 3172968 h 3584448"/>
              <a:gd name="connsiteX3" fmla="*/ 2606040 w 2816352"/>
              <a:gd name="connsiteY3" fmla="*/ 3090672 h 3584448"/>
              <a:gd name="connsiteX4" fmla="*/ 2560320 w 2816352"/>
              <a:gd name="connsiteY4" fmla="*/ 3026664 h 3584448"/>
              <a:gd name="connsiteX5" fmla="*/ 2295144 w 2816352"/>
              <a:gd name="connsiteY5" fmla="*/ 3035808 h 3584448"/>
              <a:gd name="connsiteX6" fmla="*/ 2112264 w 2816352"/>
              <a:gd name="connsiteY6" fmla="*/ 3008376 h 3584448"/>
              <a:gd name="connsiteX7" fmla="*/ 1975104 w 2816352"/>
              <a:gd name="connsiteY7" fmla="*/ 2944368 h 3584448"/>
              <a:gd name="connsiteX8" fmla="*/ 1847088 w 2816352"/>
              <a:gd name="connsiteY8" fmla="*/ 2843784 h 3584448"/>
              <a:gd name="connsiteX9" fmla="*/ 1645920 w 2816352"/>
              <a:gd name="connsiteY9" fmla="*/ 2450592 h 3584448"/>
              <a:gd name="connsiteX10" fmla="*/ 1188720 w 2816352"/>
              <a:gd name="connsiteY10" fmla="*/ 1700784 h 3584448"/>
              <a:gd name="connsiteX11" fmla="*/ 832104 w 2816352"/>
              <a:gd name="connsiteY11" fmla="*/ 1024128 h 3584448"/>
              <a:gd name="connsiteX12" fmla="*/ 731520 w 2816352"/>
              <a:gd name="connsiteY12" fmla="*/ 813816 h 3584448"/>
              <a:gd name="connsiteX13" fmla="*/ 667512 w 2816352"/>
              <a:gd name="connsiteY13" fmla="*/ 512064 h 3584448"/>
              <a:gd name="connsiteX14" fmla="*/ 777240 w 2816352"/>
              <a:gd name="connsiteY14" fmla="*/ 393192 h 3584448"/>
              <a:gd name="connsiteX15" fmla="*/ 822960 w 2816352"/>
              <a:gd name="connsiteY15" fmla="*/ 228600 h 3584448"/>
              <a:gd name="connsiteX16" fmla="*/ 786384 w 2816352"/>
              <a:gd name="connsiteY16" fmla="*/ 54864 h 3584448"/>
              <a:gd name="connsiteX17" fmla="*/ 694944 w 2816352"/>
              <a:gd name="connsiteY17" fmla="*/ 0 h 3584448"/>
              <a:gd name="connsiteX18" fmla="*/ 493776 w 2816352"/>
              <a:gd name="connsiteY18" fmla="*/ 0 h 3584448"/>
              <a:gd name="connsiteX19" fmla="*/ 402336 w 2816352"/>
              <a:gd name="connsiteY19" fmla="*/ 45720 h 3584448"/>
              <a:gd name="connsiteX20" fmla="*/ 320040 w 2816352"/>
              <a:gd name="connsiteY20" fmla="*/ 164592 h 3584448"/>
              <a:gd name="connsiteX21" fmla="*/ 237744 w 2816352"/>
              <a:gd name="connsiteY21" fmla="*/ 201168 h 3584448"/>
              <a:gd name="connsiteX22" fmla="*/ 0 w 2816352"/>
              <a:gd name="connsiteY22" fmla="*/ 292608 h 3584448"/>
              <a:gd name="connsiteX0" fmla="*/ 3081528 w 3081528"/>
              <a:gd name="connsiteY0" fmla="*/ 4928616 h 4928616"/>
              <a:gd name="connsiteX1" fmla="*/ 2578608 w 3081528"/>
              <a:gd name="connsiteY1" fmla="*/ 3584448 h 4928616"/>
              <a:gd name="connsiteX2" fmla="*/ 2688336 w 3081528"/>
              <a:gd name="connsiteY2" fmla="*/ 3172968 h 4928616"/>
              <a:gd name="connsiteX3" fmla="*/ 2606040 w 3081528"/>
              <a:gd name="connsiteY3" fmla="*/ 3090672 h 4928616"/>
              <a:gd name="connsiteX4" fmla="*/ 2560320 w 3081528"/>
              <a:gd name="connsiteY4" fmla="*/ 3026664 h 4928616"/>
              <a:gd name="connsiteX5" fmla="*/ 2295144 w 3081528"/>
              <a:gd name="connsiteY5" fmla="*/ 3035808 h 4928616"/>
              <a:gd name="connsiteX6" fmla="*/ 2112264 w 3081528"/>
              <a:gd name="connsiteY6" fmla="*/ 3008376 h 4928616"/>
              <a:gd name="connsiteX7" fmla="*/ 1975104 w 3081528"/>
              <a:gd name="connsiteY7" fmla="*/ 2944368 h 4928616"/>
              <a:gd name="connsiteX8" fmla="*/ 1847088 w 3081528"/>
              <a:gd name="connsiteY8" fmla="*/ 2843784 h 4928616"/>
              <a:gd name="connsiteX9" fmla="*/ 1645920 w 3081528"/>
              <a:gd name="connsiteY9" fmla="*/ 2450592 h 4928616"/>
              <a:gd name="connsiteX10" fmla="*/ 1188720 w 3081528"/>
              <a:gd name="connsiteY10" fmla="*/ 1700784 h 4928616"/>
              <a:gd name="connsiteX11" fmla="*/ 832104 w 3081528"/>
              <a:gd name="connsiteY11" fmla="*/ 1024128 h 4928616"/>
              <a:gd name="connsiteX12" fmla="*/ 731520 w 3081528"/>
              <a:gd name="connsiteY12" fmla="*/ 813816 h 4928616"/>
              <a:gd name="connsiteX13" fmla="*/ 667512 w 3081528"/>
              <a:gd name="connsiteY13" fmla="*/ 512064 h 4928616"/>
              <a:gd name="connsiteX14" fmla="*/ 777240 w 3081528"/>
              <a:gd name="connsiteY14" fmla="*/ 393192 h 4928616"/>
              <a:gd name="connsiteX15" fmla="*/ 822960 w 3081528"/>
              <a:gd name="connsiteY15" fmla="*/ 228600 h 4928616"/>
              <a:gd name="connsiteX16" fmla="*/ 786384 w 3081528"/>
              <a:gd name="connsiteY16" fmla="*/ 54864 h 4928616"/>
              <a:gd name="connsiteX17" fmla="*/ 694944 w 3081528"/>
              <a:gd name="connsiteY17" fmla="*/ 0 h 4928616"/>
              <a:gd name="connsiteX18" fmla="*/ 493776 w 3081528"/>
              <a:gd name="connsiteY18" fmla="*/ 0 h 4928616"/>
              <a:gd name="connsiteX19" fmla="*/ 402336 w 3081528"/>
              <a:gd name="connsiteY19" fmla="*/ 45720 h 4928616"/>
              <a:gd name="connsiteX20" fmla="*/ 320040 w 3081528"/>
              <a:gd name="connsiteY20" fmla="*/ 164592 h 4928616"/>
              <a:gd name="connsiteX21" fmla="*/ 237744 w 3081528"/>
              <a:gd name="connsiteY21" fmla="*/ 201168 h 4928616"/>
              <a:gd name="connsiteX22" fmla="*/ 0 w 3081528"/>
              <a:gd name="connsiteY22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688336 w 3081528"/>
              <a:gd name="connsiteY2" fmla="*/ 3172968 h 4928616"/>
              <a:gd name="connsiteX3" fmla="*/ 2606040 w 3081528"/>
              <a:gd name="connsiteY3" fmla="*/ 3090672 h 4928616"/>
              <a:gd name="connsiteX4" fmla="*/ 2560320 w 3081528"/>
              <a:gd name="connsiteY4" fmla="*/ 3026664 h 4928616"/>
              <a:gd name="connsiteX5" fmla="*/ 2295144 w 3081528"/>
              <a:gd name="connsiteY5" fmla="*/ 3035808 h 4928616"/>
              <a:gd name="connsiteX6" fmla="*/ 2112264 w 3081528"/>
              <a:gd name="connsiteY6" fmla="*/ 3008376 h 4928616"/>
              <a:gd name="connsiteX7" fmla="*/ 1975104 w 3081528"/>
              <a:gd name="connsiteY7" fmla="*/ 2944368 h 4928616"/>
              <a:gd name="connsiteX8" fmla="*/ 1847088 w 3081528"/>
              <a:gd name="connsiteY8" fmla="*/ 2843784 h 4928616"/>
              <a:gd name="connsiteX9" fmla="*/ 1645920 w 3081528"/>
              <a:gd name="connsiteY9" fmla="*/ 2450592 h 4928616"/>
              <a:gd name="connsiteX10" fmla="*/ 1188720 w 3081528"/>
              <a:gd name="connsiteY10" fmla="*/ 1700784 h 4928616"/>
              <a:gd name="connsiteX11" fmla="*/ 832104 w 3081528"/>
              <a:gd name="connsiteY11" fmla="*/ 1024128 h 4928616"/>
              <a:gd name="connsiteX12" fmla="*/ 731520 w 3081528"/>
              <a:gd name="connsiteY12" fmla="*/ 813816 h 4928616"/>
              <a:gd name="connsiteX13" fmla="*/ 667512 w 3081528"/>
              <a:gd name="connsiteY13" fmla="*/ 512064 h 4928616"/>
              <a:gd name="connsiteX14" fmla="*/ 777240 w 3081528"/>
              <a:gd name="connsiteY14" fmla="*/ 393192 h 4928616"/>
              <a:gd name="connsiteX15" fmla="*/ 822960 w 3081528"/>
              <a:gd name="connsiteY15" fmla="*/ 228600 h 4928616"/>
              <a:gd name="connsiteX16" fmla="*/ 786384 w 3081528"/>
              <a:gd name="connsiteY16" fmla="*/ 54864 h 4928616"/>
              <a:gd name="connsiteX17" fmla="*/ 694944 w 3081528"/>
              <a:gd name="connsiteY17" fmla="*/ 0 h 4928616"/>
              <a:gd name="connsiteX18" fmla="*/ 493776 w 3081528"/>
              <a:gd name="connsiteY18" fmla="*/ 0 h 4928616"/>
              <a:gd name="connsiteX19" fmla="*/ 402336 w 3081528"/>
              <a:gd name="connsiteY19" fmla="*/ 45720 h 4928616"/>
              <a:gd name="connsiteX20" fmla="*/ 320040 w 3081528"/>
              <a:gd name="connsiteY20" fmla="*/ 164592 h 4928616"/>
              <a:gd name="connsiteX21" fmla="*/ 237744 w 3081528"/>
              <a:gd name="connsiteY21" fmla="*/ 201168 h 4928616"/>
              <a:gd name="connsiteX22" fmla="*/ 0 w 3081528"/>
              <a:gd name="connsiteY22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788920 w 3081528"/>
              <a:gd name="connsiteY2" fmla="*/ 3429000 h 4928616"/>
              <a:gd name="connsiteX3" fmla="*/ 2688336 w 3081528"/>
              <a:gd name="connsiteY3" fmla="*/ 3172968 h 4928616"/>
              <a:gd name="connsiteX4" fmla="*/ 2606040 w 3081528"/>
              <a:gd name="connsiteY4" fmla="*/ 3090672 h 4928616"/>
              <a:gd name="connsiteX5" fmla="*/ 2560320 w 3081528"/>
              <a:gd name="connsiteY5" fmla="*/ 3026664 h 4928616"/>
              <a:gd name="connsiteX6" fmla="*/ 2295144 w 3081528"/>
              <a:gd name="connsiteY6" fmla="*/ 3035808 h 4928616"/>
              <a:gd name="connsiteX7" fmla="*/ 2112264 w 3081528"/>
              <a:gd name="connsiteY7" fmla="*/ 3008376 h 4928616"/>
              <a:gd name="connsiteX8" fmla="*/ 1975104 w 3081528"/>
              <a:gd name="connsiteY8" fmla="*/ 2944368 h 4928616"/>
              <a:gd name="connsiteX9" fmla="*/ 1847088 w 3081528"/>
              <a:gd name="connsiteY9" fmla="*/ 2843784 h 4928616"/>
              <a:gd name="connsiteX10" fmla="*/ 1645920 w 3081528"/>
              <a:gd name="connsiteY10" fmla="*/ 2450592 h 4928616"/>
              <a:gd name="connsiteX11" fmla="*/ 1188720 w 3081528"/>
              <a:gd name="connsiteY11" fmla="*/ 1700784 h 4928616"/>
              <a:gd name="connsiteX12" fmla="*/ 832104 w 3081528"/>
              <a:gd name="connsiteY12" fmla="*/ 1024128 h 4928616"/>
              <a:gd name="connsiteX13" fmla="*/ 731520 w 3081528"/>
              <a:gd name="connsiteY13" fmla="*/ 813816 h 4928616"/>
              <a:gd name="connsiteX14" fmla="*/ 667512 w 3081528"/>
              <a:gd name="connsiteY14" fmla="*/ 512064 h 4928616"/>
              <a:gd name="connsiteX15" fmla="*/ 777240 w 3081528"/>
              <a:gd name="connsiteY15" fmla="*/ 393192 h 4928616"/>
              <a:gd name="connsiteX16" fmla="*/ 822960 w 3081528"/>
              <a:gd name="connsiteY16" fmla="*/ 228600 h 4928616"/>
              <a:gd name="connsiteX17" fmla="*/ 786384 w 3081528"/>
              <a:gd name="connsiteY17" fmla="*/ 54864 h 4928616"/>
              <a:gd name="connsiteX18" fmla="*/ 694944 w 3081528"/>
              <a:gd name="connsiteY18" fmla="*/ 0 h 4928616"/>
              <a:gd name="connsiteX19" fmla="*/ 493776 w 3081528"/>
              <a:gd name="connsiteY19" fmla="*/ 0 h 4928616"/>
              <a:gd name="connsiteX20" fmla="*/ 402336 w 3081528"/>
              <a:gd name="connsiteY20" fmla="*/ 45720 h 4928616"/>
              <a:gd name="connsiteX21" fmla="*/ 320040 w 3081528"/>
              <a:gd name="connsiteY21" fmla="*/ 164592 h 4928616"/>
              <a:gd name="connsiteX22" fmla="*/ 237744 w 3081528"/>
              <a:gd name="connsiteY22" fmla="*/ 201168 h 4928616"/>
              <a:gd name="connsiteX23" fmla="*/ 0 w 3081528"/>
              <a:gd name="connsiteY23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688336 w 3081528"/>
              <a:gd name="connsiteY3" fmla="*/ 3172968 h 4928616"/>
              <a:gd name="connsiteX4" fmla="*/ 2606040 w 3081528"/>
              <a:gd name="connsiteY4" fmla="*/ 3090672 h 4928616"/>
              <a:gd name="connsiteX5" fmla="*/ 2560320 w 3081528"/>
              <a:gd name="connsiteY5" fmla="*/ 3026664 h 4928616"/>
              <a:gd name="connsiteX6" fmla="*/ 2295144 w 3081528"/>
              <a:gd name="connsiteY6" fmla="*/ 3035808 h 4928616"/>
              <a:gd name="connsiteX7" fmla="*/ 2112264 w 3081528"/>
              <a:gd name="connsiteY7" fmla="*/ 3008376 h 4928616"/>
              <a:gd name="connsiteX8" fmla="*/ 1975104 w 3081528"/>
              <a:gd name="connsiteY8" fmla="*/ 2944368 h 4928616"/>
              <a:gd name="connsiteX9" fmla="*/ 1847088 w 3081528"/>
              <a:gd name="connsiteY9" fmla="*/ 2843784 h 4928616"/>
              <a:gd name="connsiteX10" fmla="*/ 1645920 w 3081528"/>
              <a:gd name="connsiteY10" fmla="*/ 2450592 h 4928616"/>
              <a:gd name="connsiteX11" fmla="*/ 1188720 w 3081528"/>
              <a:gd name="connsiteY11" fmla="*/ 1700784 h 4928616"/>
              <a:gd name="connsiteX12" fmla="*/ 832104 w 3081528"/>
              <a:gd name="connsiteY12" fmla="*/ 1024128 h 4928616"/>
              <a:gd name="connsiteX13" fmla="*/ 731520 w 3081528"/>
              <a:gd name="connsiteY13" fmla="*/ 813816 h 4928616"/>
              <a:gd name="connsiteX14" fmla="*/ 667512 w 3081528"/>
              <a:gd name="connsiteY14" fmla="*/ 512064 h 4928616"/>
              <a:gd name="connsiteX15" fmla="*/ 777240 w 3081528"/>
              <a:gd name="connsiteY15" fmla="*/ 393192 h 4928616"/>
              <a:gd name="connsiteX16" fmla="*/ 822960 w 3081528"/>
              <a:gd name="connsiteY16" fmla="*/ 228600 h 4928616"/>
              <a:gd name="connsiteX17" fmla="*/ 786384 w 3081528"/>
              <a:gd name="connsiteY17" fmla="*/ 54864 h 4928616"/>
              <a:gd name="connsiteX18" fmla="*/ 694944 w 3081528"/>
              <a:gd name="connsiteY18" fmla="*/ 0 h 4928616"/>
              <a:gd name="connsiteX19" fmla="*/ 493776 w 3081528"/>
              <a:gd name="connsiteY19" fmla="*/ 0 h 4928616"/>
              <a:gd name="connsiteX20" fmla="*/ 402336 w 3081528"/>
              <a:gd name="connsiteY20" fmla="*/ 45720 h 4928616"/>
              <a:gd name="connsiteX21" fmla="*/ 320040 w 3081528"/>
              <a:gd name="connsiteY21" fmla="*/ 164592 h 4928616"/>
              <a:gd name="connsiteX22" fmla="*/ 237744 w 3081528"/>
              <a:gd name="connsiteY22" fmla="*/ 201168 h 4928616"/>
              <a:gd name="connsiteX23" fmla="*/ 0 w 3081528"/>
              <a:gd name="connsiteY23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06040 w 3081528"/>
              <a:gd name="connsiteY4" fmla="*/ 3090672 h 4928616"/>
              <a:gd name="connsiteX5" fmla="*/ 2560320 w 3081528"/>
              <a:gd name="connsiteY5" fmla="*/ 3026664 h 4928616"/>
              <a:gd name="connsiteX6" fmla="*/ 2295144 w 3081528"/>
              <a:gd name="connsiteY6" fmla="*/ 3035808 h 4928616"/>
              <a:gd name="connsiteX7" fmla="*/ 2112264 w 3081528"/>
              <a:gd name="connsiteY7" fmla="*/ 3008376 h 4928616"/>
              <a:gd name="connsiteX8" fmla="*/ 1975104 w 3081528"/>
              <a:gd name="connsiteY8" fmla="*/ 2944368 h 4928616"/>
              <a:gd name="connsiteX9" fmla="*/ 1847088 w 3081528"/>
              <a:gd name="connsiteY9" fmla="*/ 2843784 h 4928616"/>
              <a:gd name="connsiteX10" fmla="*/ 1645920 w 3081528"/>
              <a:gd name="connsiteY10" fmla="*/ 2450592 h 4928616"/>
              <a:gd name="connsiteX11" fmla="*/ 1188720 w 3081528"/>
              <a:gd name="connsiteY11" fmla="*/ 1700784 h 4928616"/>
              <a:gd name="connsiteX12" fmla="*/ 832104 w 3081528"/>
              <a:gd name="connsiteY12" fmla="*/ 1024128 h 4928616"/>
              <a:gd name="connsiteX13" fmla="*/ 731520 w 3081528"/>
              <a:gd name="connsiteY13" fmla="*/ 813816 h 4928616"/>
              <a:gd name="connsiteX14" fmla="*/ 667512 w 3081528"/>
              <a:gd name="connsiteY14" fmla="*/ 512064 h 4928616"/>
              <a:gd name="connsiteX15" fmla="*/ 777240 w 3081528"/>
              <a:gd name="connsiteY15" fmla="*/ 393192 h 4928616"/>
              <a:gd name="connsiteX16" fmla="*/ 822960 w 3081528"/>
              <a:gd name="connsiteY16" fmla="*/ 228600 h 4928616"/>
              <a:gd name="connsiteX17" fmla="*/ 786384 w 3081528"/>
              <a:gd name="connsiteY17" fmla="*/ 54864 h 4928616"/>
              <a:gd name="connsiteX18" fmla="*/ 694944 w 3081528"/>
              <a:gd name="connsiteY18" fmla="*/ 0 h 4928616"/>
              <a:gd name="connsiteX19" fmla="*/ 493776 w 3081528"/>
              <a:gd name="connsiteY19" fmla="*/ 0 h 4928616"/>
              <a:gd name="connsiteX20" fmla="*/ 402336 w 3081528"/>
              <a:gd name="connsiteY20" fmla="*/ 45720 h 4928616"/>
              <a:gd name="connsiteX21" fmla="*/ 320040 w 3081528"/>
              <a:gd name="connsiteY21" fmla="*/ 164592 h 4928616"/>
              <a:gd name="connsiteX22" fmla="*/ 237744 w 3081528"/>
              <a:gd name="connsiteY22" fmla="*/ 201168 h 4928616"/>
              <a:gd name="connsiteX23" fmla="*/ 0 w 3081528"/>
              <a:gd name="connsiteY23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86698 w 3081528"/>
              <a:gd name="connsiteY4" fmla="*/ 3129841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73051 w 3081528"/>
              <a:gd name="connsiteY4" fmla="*/ 3191256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78661 w 3081528"/>
              <a:gd name="connsiteY4" fmla="*/ 3163207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799947 w 3081528"/>
              <a:gd name="connsiteY3" fmla="*/ 3196621 h 4928616"/>
              <a:gd name="connsiteX4" fmla="*/ 2678661 w 3081528"/>
              <a:gd name="connsiteY4" fmla="*/ 3163207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799947 w 3081528"/>
              <a:gd name="connsiteY3" fmla="*/ 3196621 h 4928616"/>
              <a:gd name="connsiteX4" fmla="*/ 2678661 w 3081528"/>
              <a:gd name="connsiteY4" fmla="*/ 3163207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380867 w 3081528"/>
              <a:gd name="connsiteY23" fmla="*/ 304535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799947 w 3081528"/>
              <a:gd name="connsiteY3" fmla="*/ 3196621 h 4928616"/>
              <a:gd name="connsiteX4" fmla="*/ 2678661 w 3081528"/>
              <a:gd name="connsiteY4" fmla="*/ 3163207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380867 w 3081528"/>
              <a:gd name="connsiteY23" fmla="*/ 304535 h 4928616"/>
              <a:gd name="connsiteX24" fmla="*/ 0 w 3081528"/>
              <a:gd name="connsiteY24" fmla="*/ 292608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164989 w 2761488"/>
              <a:gd name="connsiteY24" fmla="*/ 570904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164989 w 2761488"/>
              <a:gd name="connsiteY24" fmla="*/ 570904 h 4928616"/>
              <a:gd name="connsiteX25" fmla="*/ 206336 w 2761488"/>
              <a:gd name="connsiteY25" fmla="*/ 551423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164989 w 2761488"/>
              <a:gd name="connsiteY24" fmla="*/ 570904 h 4928616"/>
              <a:gd name="connsiteX25" fmla="*/ 341508 w 2761488"/>
              <a:gd name="connsiteY25" fmla="*/ 7263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212697 w 2761488"/>
              <a:gd name="connsiteY24" fmla="*/ 570904 h 4928616"/>
              <a:gd name="connsiteX25" fmla="*/ 341508 w 2761488"/>
              <a:gd name="connsiteY25" fmla="*/ 7263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212697 w 2761488"/>
              <a:gd name="connsiteY24" fmla="*/ 570904 h 4928616"/>
              <a:gd name="connsiteX25" fmla="*/ 341508 w 2761488"/>
              <a:gd name="connsiteY25" fmla="*/ 7263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212697 w 2761488"/>
              <a:gd name="connsiteY24" fmla="*/ 570904 h 4928616"/>
              <a:gd name="connsiteX25" fmla="*/ 341508 w 2761488"/>
              <a:gd name="connsiteY25" fmla="*/ 7263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212697 w 2761488"/>
              <a:gd name="connsiteY24" fmla="*/ 570904 h 4928616"/>
              <a:gd name="connsiteX25" fmla="*/ 379608 w 2761488"/>
              <a:gd name="connsiteY25" fmla="*/ 8025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219047 w 2761488"/>
              <a:gd name="connsiteY24" fmla="*/ 488354 h 4928616"/>
              <a:gd name="connsiteX25" fmla="*/ 379608 w 2761488"/>
              <a:gd name="connsiteY25" fmla="*/ 8025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60827 w 2761488"/>
              <a:gd name="connsiteY23" fmla="*/ 304535 h 4928616"/>
              <a:gd name="connsiteX24" fmla="*/ 219047 w 2761488"/>
              <a:gd name="connsiteY24" fmla="*/ 488354 h 4928616"/>
              <a:gd name="connsiteX25" fmla="*/ 379608 w 2761488"/>
              <a:gd name="connsiteY25" fmla="*/ 8025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35427 w 2761488"/>
              <a:gd name="connsiteY23" fmla="*/ 323585 h 4928616"/>
              <a:gd name="connsiteX24" fmla="*/ 219047 w 2761488"/>
              <a:gd name="connsiteY24" fmla="*/ 488354 h 4928616"/>
              <a:gd name="connsiteX25" fmla="*/ 379608 w 2761488"/>
              <a:gd name="connsiteY25" fmla="*/ 802552 h 4928616"/>
              <a:gd name="connsiteX0" fmla="*/ 2761488 w 2761488"/>
              <a:gd name="connsiteY0" fmla="*/ 4928616 h 4928616"/>
              <a:gd name="connsiteX1" fmla="*/ 2633472 w 2761488"/>
              <a:gd name="connsiteY1" fmla="*/ 3913632 h 4928616"/>
              <a:gd name="connsiteX2" fmla="*/ 2542032 w 2761488"/>
              <a:gd name="connsiteY2" fmla="*/ 3364992 h 4928616"/>
              <a:gd name="connsiteX3" fmla="*/ 2479907 w 2761488"/>
              <a:gd name="connsiteY3" fmla="*/ 3196621 h 4928616"/>
              <a:gd name="connsiteX4" fmla="*/ 2358621 w 2761488"/>
              <a:gd name="connsiteY4" fmla="*/ 3163207 h 4928616"/>
              <a:gd name="connsiteX5" fmla="*/ 2286000 w 2761488"/>
              <a:gd name="connsiteY5" fmla="*/ 3090672 h 4928616"/>
              <a:gd name="connsiteX6" fmla="*/ 2240280 w 2761488"/>
              <a:gd name="connsiteY6" fmla="*/ 3026664 h 4928616"/>
              <a:gd name="connsiteX7" fmla="*/ 1975104 w 2761488"/>
              <a:gd name="connsiteY7" fmla="*/ 3035808 h 4928616"/>
              <a:gd name="connsiteX8" fmla="*/ 1792224 w 2761488"/>
              <a:gd name="connsiteY8" fmla="*/ 3008376 h 4928616"/>
              <a:gd name="connsiteX9" fmla="*/ 1655064 w 2761488"/>
              <a:gd name="connsiteY9" fmla="*/ 2944368 h 4928616"/>
              <a:gd name="connsiteX10" fmla="*/ 1527048 w 2761488"/>
              <a:gd name="connsiteY10" fmla="*/ 2843784 h 4928616"/>
              <a:gd name="connsiteX11" fmla="*/ 1325880 w 2761488"/>
              <a:gd name="connsiteY11" fmla="*/ 2450592 h 4928616"/>
              <a:gd name="connsiteX12" fmla="*/ 868680 w 2761488"/>
              <a:gd name="connsiteY12" fmla="*/ 1700784 h 4928616"/>
              <a:gd name="connsiteX13" fmla="*/ 512064 w 2761488"/>
              <a:gd name="connsiteY13" fmla="*/ 1024128 h 4928616"/>
              <a:gd name="connsiteX14" fmla="*/ 411480 w 2761488"/>
              <a:gd name="connsiteY14" fmla="*/ 813816 h 4928616"/>
              <a:gd name="connsiteX15" fmla="*/ 347472 w 2761488"/>
              <a:gd name="connsiteY15" fmla="*/ 512064 h 4928616"/>
              <a:gd name="connsiteX16" fmla="*/ 457200 w 2761488"/>
              <a:gd name="connsiteY16" fmla="*/ 393192 h 4928616"/>
              <a:gd name="connsiteX17" fmla="*/ 502920 w 2761488"/>
              <a:gd name="connsiteY17" fmla="*/ 228600 h 4928616"/>
              <a:gd name="connsiteX18" fmla="*/ 466344 w 2761488"/>
              <a:gd name="connsiteY18" fmla="*/ 54864 h 4928616"/>
              <a:gd name="connsiteX19" fmla="*/ 374904 w 2761488"/>
              <a:gd name="connsiteY19" fmla="*/ 0 h 4928616"/>
              <a:gd name="connsiteX20" fmla="*/ 173736 w 2761488"/>
              <a:gd name="connsiteY20" fmla="*/ 0 h 4928616"/>
              <a:gd name="connsiteX21" fmla="*/ 82296 w 2761488"/>
              <a:gd name="connsiteY21" fmla="*/ 45720 h 4928616"/>
              <a:gd name="connsiteX22" fmla="*/ 0 w 2761488"/>
              <a:gd name="connsiteY22" fmla="*/ 164592 h 4928616"/>
              <a:gd name="connsiteX23" fmla="*/ 35427 w 2761488"/>
              <a:gd name="connsiteY23" fmla="*/ 323585 h 4928616"/>
              <a:gd name="connsiteX24" fmla="*/ 219047 w 2761488"/>
              <a:gd name="connsiteY24" fmla="*/ 488354 h 4928616"/>
              <a:gd name="connsiteX25" fmla="*/ 417708 w 2761488"/>
              <a:gd name="connsiteY25" fmla="*/ 815252 h 4928616"/>
              <a:gd name="connsiteX0" fmla="*/ 2633472 w 2633472"/>
              <a:gd name="connsiteY0" fmla="*/ 3913632 h 3913632"/>
              <a:gd name="connsiteX1" fmla="*/ 2542032 w 2633472"/>
              <a:gd name="connsiteY1" fmla="*/ 3364992 h 3913632"/>
              <a:gd name="connsiteX2" fmla="*/ 2479907 w 2633472"/>
              <a:gd name="connsiteY2" fmla="*/ 3196621 h 3913632"/>
              <a:gd name="connsiteX3" fmla="*/ 2358621 w 2633472"/>
              <a:gd name="connsiteY3" fmla="*/ 3163207 h 3913632"/>
              <a:gd name="connsiteX4" fmla="*/ 2286000 w 2633472"/>
              <a:gd name="connsiteY4" fmla="*/ 3090672 h 3913632"/>
              <a:gd name="connsiteX5" fmla="*/ 2240280 w 2633472"/>
              <a:gd name="connsiteY5" fmla="*/ 3026664 h 3913632"/>
              <a:gd name="connsiteX6" fmla="*/ 1975104 w 2633472"/>
              <a:gd name="connsiteY6" fmla="*/ 3035808 h 3913632"/>
              <a:gd name="connsiteX7" fmla="*/ 1792224 w 2633472"/>
              <a:gd name="connsiteY7" fmla="*/ 3008376 h 3913632"/>
              <a:gd name="connsiteX8" fmla="*/ 1655064 w 2633472"/>
              <a:gd name="connsiteY8" fmla="*/ 2944368 h 3913632"/>
              <a:gd name="connsiteX9" fmla="*/ 1527048 w 2633472"/>
              <a:gd name="connsiteY9" fmla="*/ 2843784 h 3913632"/>
              <a:gd name="connsiteX10" fmla="*/ 1325880 w 2633472"/>
              <a:gd name="connsiteY10" fmla="*/ 2450592 h 3913632"/>
              <a:gd name="connsiteX11" fmla="*/ 868680 w 2633472"/>
              <a:gd name="connsiteY11" fmla="*/ 1700784 h 3913632"/>
              <a:gd name="connsiteX12" fmla="*/ 512064 w 2633472"/>
              <a:gd name="connsiteY12" fmla="*/ 1024128 h 3913632"/>
              <a:gd name="connsiteX13" fmla="*/ 411480 w 2633472"/>
              <a:gd name="connsiteY13" fmla="*/ 813816 h 3913632"/>
              <a:gd name="connsiteX14" fmla="*/ 347472 w 2633472"/>
              <a:gd name="connsiteY14" fmla="*/ 512064 h 3913632"/>
              <a:gd name="connsiteX15" fmla="*/ 457200 w 2633472"/>
              <a:gd name="connsiteY15" fmla="*/ 393192 h 3913632"/>
              <a:gd name="connsiteX16" fmla="*/ 502920 w 2633472"/>
              <a:gd name="connsiteY16" fmla="*/ 228600 h 3913632"/>
              <a:gd name="connsiteX17" fmla="*/ 466344 w 2633472"/>
              <a:gd name="connsiteY17" fmla="*/ 54864 h 3913632"/>
              <a:gd name="connsiteX18" fmla="*/ 374904 w 2633472"/>
              <a:gd name="connsiteY18" fmla="*/ 0 h 3913632"/>
              <a:gd name="connsiteX19" fmla="*/ 173736 w 2633472"/>
              <a:gd name="connsiteY19" fmla="*/ 0 h 3913632"/>
              <a:gd name="connsiteX20" fmla="*/ 82296 w 2633472"/>
              <a:gd name="connsiteY20" fmla="*/ 45720 h 3913632"/>
              <a:gd name="connsiteX21" fmla="*/ 0 w 2633472"/>
              <a:gd name="connsiteY21" fmla="*/ 164592 h 3913632"/>
              <a:gd name="connsiteX22" fmla="*/ 35427 w 2633472"/>
              <a:gd name="connsiteY22" fmla="*/ 323585 h 3913632"/>
              <a:gd name="connsiteX23" fmla="*/ 219047 w 2633472"/>
              <a:gd name="connsiteY23" fmla="*/ 488354 h 3913632"/>
              <a:gd name="connsiteX24" fmla="*/ 417708 w 2633472"/>
              <a:gd name="connsiteY24" fmla="*/ 815252 h 3913632"/>
              <a:gd name="connsiteX0" fmla="*/ 2542032 w 2542032"/>
              <a:gd name="connsiteY0" fmla="*/ 3364992 h 3364992"/>
              <a:gd name="connsiteX1" fmla="*/ 2479907 w 2542032"/>
              <a:gd name="connsiteY1" fmla="*/ 3196621 h 3364992"/>
              <a:gd name="connsiteX2" fmla="*/ 2358621 w 2542032"/>
              <a:gd name="connsiteY2" fmla="*/ 3163207 h 3364992"/>
              <a:gd name="connsiteX3" fmla="*/ 2286000 w 2542032"/>
              <a:gd name="connsiteY3" fmla="*/ 3090672 h 3364992"/>
              <a:gd name="connsiteX4" fmla="*/ 2240280 w 2542032"/>
              <a:gd name="connsiteY4" fmla="*/ 3026664 h 3364992"/>
              <a:gd name="connsiteX5" fmla="*/ 1975104 w 2542032"/>
              <a:gd name="connsiteY5" fmla="*/ 3035808 h 3364992"/>
              <a:gd name="connsiteX6" fmla="*/ 1792224 w 2542032"/>
              <a:gd name="connsiteY6" fmla="*/ 3008376 h 3364992"/>
              <a:gd name="connsiteX7" fmla="*/ 1655064 w 2542032"/>
              <a:gd name="connsiteY7" fmla="*/ 2944368 h 3364992"/>
              <a:gd name="connsiteX8" fmla="*/ 1527048 w 2542032"/>
              <a:gd name="connsiteY8" fmla="*/ 2843784 h 3364992"/>
              <a:gd name="connsiteX9" fmla="*/ 1325880 w 2542032"/>
              <a:gd name="connsiteY9" fmla="*/ 2450592 h 3364992"/>
              <a:gd name="connsiteX10" fmla="*/ 868680 w 2542032"/>
              <a:gd name="connsiteY10" fmla="*/ 1700784 h 3364992"/>
              <a:gd name="connsiteX11" fmla="*/ 512064 w 2542032"/>
              <a:gd name="connsiteY11" fmla="*/ 1024128 h 3364992"/>
              <a:gd name="connsiteX12" fmla="*/ 411480 w 2542032"/>
              <a:gd name="connsiteY12" fmla="*/ 813816 h 3364992"/>
              <a:gd name="connsiteX13" fmla="*/ 347472 w 2542032"/>
              <a:gd name="connsiteY13" fmla="*/ 512064 h 3364992"/>
              <a:gd name="connsiteX14" fmla="*/ 457200 w 2542032"/>
              <a:gd name="connsiteY14" fmla="*/ 393192 h 3364992"/>
              <a:gd name="connsiteX15" fmla="*/ 502920 w 2542032"/>
              <a:gd name="connsiteY15" fmla="*/ 228600 h 3364992"/>
              <a:gd name="connsiteX16" fmla="*/ 466344 w 2542032"/>
              <a:gd name="connsiteY16" fmla="*/ 54864 h 3364992"/>
              <a:gd name="connsiteX17" fmla="*/ 374904 w 2542032"/>
              <a:gd name="connsiteY17" fmla="*/ 0 h 3364992"/>
              <a:gd name="connsiteX18" fmla="*/ 173736 w 2542032"/>
              <a:gd name="connsiteY18" fmla="*/ 0 h 3364992"/>
              <a:gd name="connsiteX19" fmla="*/ 82296 w 2542032"/>
              <a:gd name="connsiteY19" fmla="*/ 45720 h 3364992"/>
              <a:gd name="connsiteX20" fmla="*/ 0 w 2542032"/>
              <a:gd name="connsiteY20" fmla="*/ 164592 h 3364992"/>
              <a:gd name="connsiteX21" fmla="*/ 35427 w 2542032"/>
              <a:gd name="connsiteY21" fmla="*/ 323585 h 3364992"/>
              <a:gd name="connsiteX22" fmla="*/ 219047 w 2542032"/>
              <a:gd name="connsiteY22" fmla="*/ 488354 h 3364992"/>
              <a:gd name="connsiteX23" fmla="*/ 417708 w 2542032"/>
              <a:gd name="connsiteY23" fmla="*/ 815252 h 3364992"/>
              <a:gd name="connsiteX0" fmla="*/ 2479907 w 2479907"/>
              <a:gd name="connsiteY0" fmla="*/ 3196621 h 3196621"/>
              <a:gd name="connsiteX1" fmla="*/ 2358621 w 2479907"/>
              <a:gd name="connsiteY1" fmla="*/ 3163207 h 3196621"/>
              <a:gd name="connsiteX2" fmla="*/ 2286000 w 2479907"/>
              <a:gd name="connsiteY2" fmla="*/ 3090672 h 3196621"/>
              <a:gd name="connsiteX3" fmla="*/ 2240280 w 2479907"/>
              <a:gd name="connsiteY3" fmla="*/ 3026664 h 3196621"/>
              <a:gd name="connsiteX4" fmla="*/ 1975104 w 2479907"/>
              <a:gd name="connsiteY4" fmla="*/ 3035808 h 3196621"/>
              <a:gd name="connsiteX5" fmla="*/ 1792224 w 2479907"/>
              <a:gd name="connsiteY5" fmla="*/ 3008376 h 3196621"/>
              <a:gd name="connsiteX6" fmla="*/ 1655064 w 2479907"/>
              <a:gd name="connsiteY6" fmla="*/ 2944368 h 3196621"/>
              <a:gd name="connsiteX7" fmla="*/ 1527048 w 2479907"/>
              <a:gd name="connsiteY7" fmla="*/ 2843784 h 3196621"/>
              <a:gd name="connsiteX8" fmla="*/ 1325880 w 2479907"/>
              <a:gd name="connsiteY8" fmla="*/ 2450592 h 3196621"/>
              <a:gd name="connsiteX9" fmla="*/ 868680 w 2479907"/>
              <a:gd name="connsiteY9" fmla="*/ 1700784 h 3196621"/>
              <a:gd name="connsiteX10" fmla="*/ 512064 w 2479907"/>
              <a:gd name="connsiteY10" fmla="*/ 1024128 h 3196621"/>
              <a:gd name="connsiteX11" fmla="*/ 411480 w 2479907"/>
              <a:gd name="connsiteY11" fmla="*/ 813816 h 3196621"/>
              <a:gd name="connsiteX12" fmla="*/ 347472 w 2479907"/>
              <a:gd name="connsiteY12" fmla="*/ 512064 h 3196621"/>
              <a:gd name="connsiteX13" fmla="*/ 457200 w 2479907"/>
              <a:gd name="connsiteY13" fmla="*/ 393192 h 3196621"/>
              <a:gd name="connsiteX14" fmla="*/ 502920 w 2479907"/>
              <a:gd name="connsiteY14" fmla="*/ 228600 h 3196621"/>
              <a:gd name="connsiteX15" fmla="*/ 466344 w 2479907"/>
              <a:gd name="connsiteY15" fmla="*/ 54864 h 3196621"/>
              <a:gd name="connsiteX16" fmla="*/ 374904 w 2479907"/>
              <a:gd name="connsiteY16" fmla="*/ 0 h 3196621"/>
              <a:gd name="connsiteX17" fmla="*/ 173736 w 2479907"/>
              <a:gd name="connsiteY17" fmla="*/ 0 h 3196621"/>
              <a:gd name="connsiteX18" fmla="*/ 82296 w 2479907"/>
              <a:gd name="connsiteY18" fmla="*/ 45720 h 3196621"/>
              <a:gd name="connsiteX19" fmla="*/ 0 w 2479907"/>
              <a:gd name="connsiteY19" fmla="*/ 164592 h 3196621"/>
              <a:gd name="connsiteX20" fmla="*/ 35427 w 2479907"/>
              <a:gd name="connsiteY20" fmla="*/ 323585 h 3196621"/>
              <a:gd name="connsiteX21" fmla="*/ 219047 w 2479907"/>
              <a:gd name="connsiteY21" fmla="*/ 488354 h 3196621"/>
              <a:gd name="connsiteX22" fmla="*/ 417708 w 2479907"/>
              <a:gd name="connsiteY22" fmla="*/ 815252 h 3196621"/>
              <a:gd name="connsiteX0" fmla="*/ 2358621 w 2358621"/>
              <a:gd name="connsiteY0" fmla="*/ 3163207 h 3163207"/>
              <a:gd name="connsiteX1" fmla="*/ 2286000 w 2358621"/>
              <a:gd name="connsiteY1" fmla="*/ 3090672 h 3163207"/>
              <a:gd name="connsiteX2" fmla="*/ 2240280 w 2358621"/>
              <a:gd name="connsiteY2" fmla="*/ 3026664 h 3163207"/>
              <a:gd name="connsiteX3" fmla="*/ 1975104 w 2358621"/>
              <a:gd name="connsiteY3" fmla="*/ 3035808 h 3163207"/>
              <a:gd name="connsiteX4" fmla="*/ 1792224 w 2358621"/>
              <a:gd name="connsiteY4" fmla="*/ 3008376 h 3163207"/>
              <a:gd name="connsiteX5" fmla="*/ 1655064 w 2358621"/>
              <a:gd name="connsiteY5" fmla="*/ 2944368 h 3163207"/>
              <a:gd name="connsiteX6" fmla="*/ 1527048 w 2358621"/>
              <a:gd name="connsiteY6" fmla="*/ 2843784 h 3163207"/>
              <a:gd name="connsiteX7" fmla="*/ 1325880 w 2358621"/>
              <a:gd name="connsiteY7" fmla="*/ 2450592 h 3163207"/>
              <a:gd name="connsiteX8" fmla="*/ 868680 w 2358621"/>
              <a:gd name="connsiteY8" fmla="*/ 1700784 h 3163207"/>
              <a:gd name="connsiteX9" fmla="*/ 512064 w 2358621"/>
              <a:gd name="connsiteY9" fmla="*/ 1024128 h 3163207"/>
              <a:gd name="connsiteX10" fmla="*/ 411480 w 2358621"/>
              <a:gd name="connsiteY10" fmla="*/ 813816 h 3163207"/>
              <a:gd name="connsiteX11" fmla="*/ 347472 w 2358621"/>
              <a:gd name="connsiteY11" fmla="*/ 512064 h 3163207"/>
              <a:gd name="connsiteX12" fmla="*/ 457200 w 2358621"/>
              <a:gd name="connsiteY12" fmla="*/ 393192 h 3163207"/>
              <a:gd name="connsiteX13" fmla="*/ 502920 w 2358621"/>
              <a:gd name="connsiteY13" fmla="*/ 228600 h 3163207"/>
              <a:gd name="connsiteX14" fmla="*/ 466344 w 2358621"/>
              <a:gd name="connsiteY14" fmla="*/ 54864 h 3163207"/>
              <a:gd name="connsiteX15" fmla="*/ 374904 w 2358621"/>
              <a:gd name="connsiteY15" fmla="*/ 0 h 3163207"/>
              <a:gd name="connsiteX16" fmla="*/ 173736 w 2358621"/>
              <a:gd name="connsiteY16" fmla="*/ 0 h 3163207"/>
              <a:gd name="connsiteX17" fmla="*/ 82296 w 2358621"/>
              <a:gd name="connsiteY17" fmla="*/ 45720 h 3163207"/>
              <a:gd name="connsiteX18" fmla="*/ 0 w 2358621"/>
              <a:gd name="connsiteY18" fmla="*/ 164592 h 3163207"/>
              <a:gd name="connsiteX19" fmla="*/ 35427 w 2358621"/>
              <a:gd name="connsiteY19" fmla="*/ 323585 h 3163207"/>
              <a:gd name="connsiteX20" fmla="*/ 219047 w 2358621"/>
              <a:gd name="connsiteY20" fmla="*/ 488354 h 3163207"/>
              <a:gd name="connsiteX21" fmla="*/ 417708 w 2358621"/>
              <a:gd name="connsiteY21" fmla="*/ 815252 h 3163207"/>
              <a:gd name="connsiteX0" fmla="*/ 2286000 w 2286000"/>
              <a:gd name="connsiteY0" fmla="*/ 3090672 h 3090672"/>
              <a:gd name="connsiteX1" fmla="*/ 2240280 w 2286000"/>
              <a:gd name="connsiteY1" fmla="*/ 3026664 h 3090672"/>
              <a:gd name="connsiteX2" fmla="*/ 1975104 w 2286000"/>
              <a:gd name="connsiteY2" fmla="*/ 3035808 h 3090672"/>
              <a:gd name="connsiteX3" fmla="*/ 1792224 w 2286000"/>
              <a:gd name="connsiteY3" fmla="*/ 3008376 h 3090672"/>
              <a:gd name="connsiteX4" fmla="*/ 1655064 w 2286000"/>
              <a:gd name="connsiteY4" fmla="*/ 2944368 h 3090672"/>
              <a:gd name="connsiteX5" fmla="*/ 1527048 w 2286000"/>
              <a:gd name="connsiteY5" fmla="*/ 2843784 h 3090672"/>
              <a:gd name="connsiteX6" fmla="*/ 1325880 w 2286000"/>
              <a:gd name="connsiteY6" fmla="*/ 2450592 h 3090672"/>
              <a:gd name="connsiteX7" fmla="*/ 868680 w 2286000"/>
              <a:gd name="connsiteY7" fmla="*/ 1700784 h 3090672"/>
              <a:gd name="connsiteX8" fmla="*/ 512064 w 2286000"/>
              <a:gd name="connsiteY8" fmla="*/ 1024128 h 3090672"/>
              <a:gd name="connsiteX9" fmla="*/ 411480 w 2286000"/>
              <a:gd name="connsiteY9" fmla="*/ 813816 h 3090672"/>
              <a:gd name="connsiteX10" fmla="*/ 347472 w 2286000"/>
              <a:gd name="connsiteY10" fmla="*/ 512064 h 3090672"/>
              <a:gd name="connsiteX11" fmla="*/ 457200 w 2286000"/>
              <a:gd name="connsiteY11" fmla="*/ 393192 h 3090672"/>
              <a:gd name="connsiteX12" fmla="*/ 502920 w 2286000"/>
              <a:gd name="connsiteY12" fmla="*/ 228600 h 3090672"/>
              <a:gd name="connsiteX13" fmla="*/ 466344 w 2286000"/>
              <a:gd name="connsiteY13" fmla="*/ 54864 h 3090672"/>
              <a:gd name="connsiteX14" fmla="*/ 374904 w 2286000"/>
              <a:gd name="connsiteY14" fmla="*/ 0 h 3090672"/>
              <a:gd name="connsiteX15" fmla="*/ 173736 w 2286000"/>
              <a:gd name="connsiteY15" fmla="*/ 0 h 3090672"/>
              <a:gd name="connsiteX16" fmla="*/ 82296 w 2286000"/>
              <a:gd name="connsiteY16" fmla="*/ 45720 h 3090672"/>
              <a:gd name="connsiteX17" fmla="*/ 0 w 2286000"/>
              <a:gd name="connsiteY17" fmla="*/ 164592 h 3090672"/>
              <a:gd name="connsiteX18" fmla="*/ 35427 w 2286000"/>
              <a:gd name="connsiteY18" fmla="*/ 323585 h 3090672"/>
              <a:gd name="connsiteX19" fmla="*/ 219047 w 2286000"/>
              <a:gd name="connsiteY19" fmla="*/ 488354 h 3090672"/>
              <a:gd name="connsiteX20" fmla="*/ 417708 w 2286000"/>
              <a:gd name="connsiteY20" fmla="*/ 815252 h 3090672"/>
              <a:gd name="connsiteX0" fmla="*/ 2240280 w 2240280"/>
              <a:gd name="connsiteY0" fmla="*/ 3026664 h 3035808"/>
              <a:gd name="connsiteX1" fmla="*/ 1975104 w 2240280"/>
              <a:gd name="connsiteY1" fmla="*/ 3035808 h 3035808"/>
              <a:gd name="connsiteX2" fmla="*/ 1792224 w 2240280"/>
              <a:gd name="connsiteY2" fmla="*/ 3008376 h 3035808"/>
              <a:gd name="connsiteX3" fmla="*/ 1655064 w 2240280"/>
              <a:gd name="connsiteY3" fmla="*/ 2944368 h 3035808"/>
              <a:gd name="connsiteX4" fmla="*/ 1527048 w 2240280"/>
              <a:gd name="connsiteY4" fmla="*/ 2843784 h 3035808"/>
              <a:gd name="connsiteX5" fmla="*/ 1325880 w 2240280"/>
              <a:gd name="connsiteY5" fmla="*/ 2450592 h 3035808"/>
              <a:gd name="connsiteX6" fmla="*/ 868680 w 2240280"/>
              <a:gd name="connsiteY6" fmla="*/ 1700784 h 3035808"/>
              <a:gd name="connsiteX7" fmla="*/ 512064 w 2240280"/>
              <a:gd name="connsiteY7" fmla="*/ 1024128 h 3035808"/>
              <a:gd name="connsiteX8" fmla="*/ 411480 w 2240280"/>
              <a:gd name="connsiteY8" fmla="*/ 813816 h 3035808"/>
              <a:gd name="connsiteX9" fmla="*/ 347472 w 2240280"/>
              <a:gd name="connsiteY9" fmla="*/ 512064 h 3035808"/>
              <a:gd name="connsiteX10" fmla="*/ 457200 w 2240280"/>
              <a:gd name="connsiteY10" fmla="*/ 393192 h 3035808"/>
              <a:gd name="connsiteX11" fmla="*/ 502920 w 2240280"/>
              <a:gd name="connsiteY11" fmla="*/ 228600 h 3035808"/>
              <a:gd name="connsiteX12" fmla="*/ 466344 w 2240280"/>
              <a:gd name="connsiteY12" fmla="*/ 54864 h 3035808"/>
              <a:gd name="connsiteX13" fmla="*/ 374904 w 2240280"/>
              <a:gd name="connsiteY13" fmla="*/ 0 h 3035808"/>
              <a:gd name="connsiteX14" fmla="*/ 173736 w 2240280"/>
              <a:gd name="connsiteY14" fmla="*/ 0 h 3035808"/>
              <a:gd name="connsiteX15" fmla="*/ 82296 w 2240280"/>
              <a:gd name="connsiteY15" fmla="*/ 45720 h 3035808"/>
              <a:gd name="connsiteX16" fmla="*/ 0 w 2240280"/>
              <a:gd name="connsiteY16" fmla="*/ 164592 h 3035808"/>
              <a:gd name="connsiteX17" fmla="*/ 35427 w 2240280"/>
              <a:gd name="connsiteY17" fmla="*/ 323585 h 3035808"/>
              <a:gd name="connsiteX18" fmla="*/ 219047 w 2240280"/>
              <a:gd name="connsiteY18" fmla="*/ 488354 h 3035808"/>
              <a:gd name="connsiteX19" fmla="*/ 417708 w 2240280"/>
              <a:gd name="connsiteY19" fmla="*/ 815252 h 3035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40280" h="3035808">
                <a:moveTo>
                  <a:pt x="2240280" y="3026664"/>
                </a:moveTo>
                <a:lnTo>
                  <a:pt x="1975104" y="3035808"/>
                </a:lnTo>
                <a:lnTo>
                  <a:pt x="1792224" y="3008376"/>
                </a:lnTo>
                <a:lnTo>
                  <a:pt x="1655064" y="2944368"/>
                </a:lnTo>
                <a:lnTo>
                  <a:pt x="1527048" y="2843784"/>
                </a:lnTo>
                <a:lnTo>
                  <a:pt x="1325880" y="2450592"/>
                </a:lnTo>
                <a:lnTo>
                  <a:pt x="868680" y="1700784"/>
                </a:lnTo>
                <a:lnTo>
                  <a:pt x="512064" y="1024128"/>
                </a:lnTo>
                <a:lnTo>
                  <a:pt x="411480" y="813816"/>
                </a:lnTo>
                <a:lnTo>
                  <a:pt x="347472" y="512064"/>
                </a:lnTo>
                <a:lnTo>
                  <a:pt x="457200" y="393192"/>
                </a:lnTo>
                <a:lnTo>
                  <a:pt x="502920" y="228600"/>
                </a:lnTo>
                <a:lnTo>
                  <a:pt x="466344" y="54864"/>
                </a:lnTo>
                <a:lnTo>
                  <a:pt x="374904" y="0"/>
                </a:lnTo>
                <a:lnTo>
                  <a:pt x="173736" y="0"/>
                </a:lnTo>
                <a:lnTo>
                  <a:pt x="82296" y="45720"/>
                </a:lnTo>
                <a:lnTo>
                  <a:pt x="0" y="164592"/>
                </a:lnTo>
                <a:lnTo>
                  <a:pt x="35427" y="323585"/>
                </a:lnTo>
                <a:cubicBezTo>
                  <a:pt x="107254" y="425626"/>
                  <a:pt x="123422" y="429161"/>
                  <a:pt x="219047" y="488354"/>
                </a:cubicBezTo>
                <a:cubicBezTo>
                  <a:pt x="243298" y="529502"/>
                  <a:pt x="409094" y="819311"/>
                  <a:pt x="417708" y="815252"/>
                </a:cubicBezTo>
              </a:path>
            </a:pathLst>
          </a:custGeom>
          <a:noFill/>
          <a:ln w="76200">
            <a:solidFill>
              <a:srgbClr val="E84097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Suorakulmio 73">
            <a:extLst>
              <a:ext uri="{FF2B5EF4-FFF2-40B4-BE49-F238E27FC236}">
                <a16:creationId xmlns:a16="http://schemas.microsoft.com/office/drawing/2014/main" id="{E9F878B8-AA29-D7DA-92AA-D03069690B5F}"/>
              </a:ext>
            </a:extLst>
          </p:cNvPr>
          <p:cNvSpPr/>
          <p:nvPr/>
        </p:nvSpPr>
        <p:spPr>
          <a:xfrm rot="1462380">
            <a:off x="7007649" y="2769675"/>
            <a:ext cx="87427" cy="1461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Vapaamuotoinen: Muoto 1">
            <a:extLst>
              <a:ext uri="{FF2B5EF4-FFF2-40B4-BE49-F238E27FC236}">
                <a16:creationId xmlns:a16="http://schemas.microsoft.com/office/drawing/2014/main" id="{9805870B-ABC6-60B4-1BD9-B2FBAFDF4D83}"/>
              </a:ext>
            </a:extLst>
          </p:cNvPr>
          <p:cNvSpPr/>
          <p:nvPr/>
        </p:nvSpPr>
        <p:spPr>
          <a:xfrm>
            <a:off x="3498574" y="914400"/>
            <a:ext cx="4579951" cy="675861"/>
          </a:xfrm>
          <a:custGeom>
            <a:avLst/>
            <a:gdLst>
              <a:gd name="connsiteX0" fmla="*/ 0 w 4579951"/>
              <a:gd name="connsiteY0" fmla="*/ 675861 h 675861"/>
              <a:gd name="connsiteX1" fmla="*/ 1208598 w 4579951"/>
              <a:gd name="connsiteY1" fmla="*/ 405517 h 675861"/>
              <a:gd name="connsiteX2" fmla="*/ 3919993 w 4579951"/>
              <a:gd name="connsiteY2" fmla="*/ 63610 h 675861"/>
              <a:gd name="connsiteX3" fmla="*/ 4579951 w 4579951"/>
              <a:gd name="connsiteY3" fmla="*/ 0 h 675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9951" h="675861">
                <a:moveTo>
                  <a:pt x="0" y="675861"/>
                </a:moveTo>
                <a:lnTo>
                  <a:pt x="1208598" y="405517"/>
                </a:lnTo>
                <a:lnTo>
                  <a:pt x="3919993" y="63610"/>
                </a:lnTo>
                <a:lnTo>
                  <a:pt x="4579951" y="0"/>
                </a:lnTo>
              </a:path>
            </a:pathLst>
          </a:custGeom>
          <a:noFill/>
          <a:ln w="76200">
            <a:solidFill>
              <a:srgbClr val="E84097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 w="76200">
                <a:solidFill>
                  <a:srgbClr val="E84097"/>
                </a:solidFill>
              </a:ln>
            </a:endParaRPr>
          </a:p>
        </p:txBody>
      </p:sp>
      <p:sp>
        <p:nvSpPr>
          <p:cNvPr id="6" name="Vapaamuotoinen: Muoto 5">
            <a:extLst>
              <a:ext uri="{FF2B5EF4-FFF2-40B4-BE49-F238E27FC236}">
                <a16:creationId xmlns:a16="http://schemas.microsoft.com/office/drawing/2014/main" id="{553BEDB3-7891-42D1-422F-B9372F3135B9}"/>
              </a:ext>
            </a:extLst>
          </p:cNvPr>
          <p:cNvSpPr/>
          <p:nvPr/>
        </p:nvSpPr>
        <p:spPr>
          <a:xfrm>
            <a:off x="5458968" y="813816"/>
            <a:ext cx="3666744" cy="5513832"/>
          </a:xfrm>
          <a:custGeom>
            <a:avLst/>
            <a:gdLst>
              <a:gd name="connsiteX0" fmla="*/ 228600 w 3163824"/>
              <a:gd name="connsiteY0" fmla="*/ 6309360 h 6309360"/>
              <a:gd name="connsiteX1" fmla="*/ 182880 w 3163824"/>
              <a:gd name="connsiteY1" fmla="*/ 5596128 h 6309360"/>
              <a:gd name="connsiteX2" fmla="*/ 0 w 3163824"/>
              <a:gd name="connsiteY2" fmla="*/ 4581144 h 6309360"/>
              <a:gd name="connsiteX3" fmla="*/ 146304 w 3163824"/>
              <a:gd name="connsiteY3" fmla="*/ 4526280 h 6309360"/>
              <a:gd name="connsiteX4" fmla="*/ 210312 w 3163824"/>
              <a:gd name="connsiteY4" fmla="*/ 4416552 h 6309360"/>
              <a:gd name="connsiteX5" fmla="*/ 219456 w 3163824"/>
              <a:gd name="connsiteY5" fmla="*/ 4325112 h 6309360"/>
              <a:gd name="connsiteX6" fmla="*/ 1051560 w 3163824"/>
              <a:gd name="connsiteY6" fmla="*/ 4178808 h 6309360"/>
              <a:gd name="connsiteX7" fmla="*/ 1271016 w 3163824"/>
              <a:gd name="connsiteY7" fmla="*/ 4142232 h 6309360"/>
              <a:gd name="connsiteX8" fmla="*/ 1353312 w 3163824"/>
              <a:gd name="connsiteY8" fmla="*/ 4014216 h 6309360"/>
              <a:gd name="connsiteX9" fmla="*/ 1828800 w 3163824"/>
              <a:gd name="connsiteY9" fmla="*/ 3017520 h 6309360"/>
              <a:gd name="connsiteX10" fmla="*/ 2121408 w 3163824"/>
              <a:gd name="connsiteY10" fmla="*/ 2386584 h 6309360"/>
              <a:gd name="connsiteX11" fmla="*/ 2596896 w 3163824"/>
              <a:gd name="connsiteY11" fmla="*/ 1865376 h 6309360"/>
              <a:gd name="connsiteX12" fmla="*/ 2907792 w 3163824"/>
              <a:gd name="connsiteY12" fmla="*/ 1581912 h 6309360"/>
              <a:gd name="connsiteX13" fmla="*/ 2980944 w 3163824"/>
              <a:gd name="connsiteY13" fmla="*/ 1353312 h 6309360"/>
              <a:gd name="connsiteX14" fmla="*/ 2999232 w 3163824"/>
              <a:gd name="connsiteY14" fmla="*/ 1060704 h 6309360"/>
              <a:gd name="connsiteX15" fmla="*/ 3118104 w 3163824"/>
              <a:gd name="connsiteY15" fmla="*/ 969264 h 6309360"/>
              <a:gd name="connsiteX16" fmla="*/ 3163824 w 3163824"/>
              <a:gd name="connsiteY16" fmla="*/ 859536 h 6309360"/>
              <a:gd name="connsiteX17" fmla="*/ 3127248 w 3163824"/>
              <a:gd name="connsiteY17" fmla="*/ 740664 h 6309360"/>
              <a:gd name="connsiteX18" fmla="*/ 2999232 w 3163824"/>
              <a:gd name="connsiteY18" fmla="*/ 621792 h 6309360"/>
              <a:gd name="connsiteX19" fmla="*/ 2807208 w 3163824"/>
              <a:gd name="connsiteY19" fmla="*/ 338328 h 6309360"/>
              <a:gd name="connsiteX20" fmla="*/ 2615184 w 3163824"/>
              <a:gd name="connsiteY20" fmla="*/ 0 h 6309360"/>
              <a:gd name="connsiteX0" fmla="*/ 228600 w 3163824"/>
              <a:gd name="connsiteY0" fmla="*/ 5971032 h 5971032"/>
              <a:gd name="connsiteX1" fmla="*/ 182880 w 3163824"/>
              <a:gd name="connsiteY1" fmla="*/ 5257800 h 5971032"/>
              <a:gd name="connsiteX2" fmla="*/ 0 w 3163824"/>
              <a:gd name="connsiteY2" fmla="*/ 4242816 h 5971032"/>
              <a:gd name="connsiteX3" fmla="*/ 146304 w 3163824"/>
              <a:gd name="connsiteY3" fmla="*/ 4187952 h 5971032"/>
              <a:gd name="connsiteX4" fmla="*/ 210312 w 3163824"/>
              <a:gd name="connsiteY4" fmla="*/ 4078224 h 5971032"/>
              <a:gd name="connsiteX5" fmla="*/ 219456 w 3163824"/>
              <a:gd name="connsiteY5" fmla="*/ 3986784 h 5971032"/>
              <a:gd name="connsiteX6" fmla="*/ 1051560 w 3163824"/>
              <a:gd name="connsiteY6" fmla="*/ 3840480 h 5971032"/>
              <a:gd name="connsiteX7" fmla="*/ 1271016 w 3163824"/>
              <a:gd name="connsiteY7" fmla="*/ 3803904 h 5971032"/>
              <a:gd name="connsiteX8" fmla="*/ 1353312 w 3163824"/>
              <a:gd name="connsiteY8" fmla="*/ 3675888 h 5971032"/>
              <a:gd name="connsiteX9" fmla="*/ 1828800 w 3163824"/>
              <a:gd name="connsiteY9" fmla="*/ 2679192 h 5971032"/>
              <a:gd name="connsiteX10" fmla="*/ 2121408 w 3163824"/>
              <a:gd name="connsiteY10" fmla="*/ 2048256 h 5971032"/>
              <a:gd name="connsiteX11" fmla="*/ 2596896 w 3163824"/>
              <a:gd name="connsiteY11" fmla="*/ 1527048 h 5971032"/>
              <a:gd name="connsiteX12" fmla="*/ 2907792 w 3163824"/>
              <a:gd name="connsiteY12" fmla="*/ 1243584 h 5971032"/>
              <a:gd name="connsiteX13" fmla="*/ 2980944 w 3163824"/>
              <a:gd name="connsiteY13" fmla="*/ 1014984 h 5971032"/>
              <a:gd name="connsiteX14" fmla="*/ 2999232 w 3163824"/>
              <a:gd name="connsiteY14" fmla="*/ 722376 h 5971032"/>
              <a:gd name="connsiteX15" fmla="*/ 3118104 w 3163824"/>
              <a:gd name="connsiteY15" fmla="*/ 630936 h 5971032"/>
              <a:gd name="connsiteX16" fmla="*/ 3163824 w 3163824"/>
              <a:gd name="connsiteY16" fmla="*/ 521208 h 5971032"/>
              <a:gd name="connsiteX17" fmla="*/ 3127248 w 3163824"/>
              <a:gd name="connsiteY17" fmla="*/ 402336 h 5971032"/>
              <a:gd name="connsiteX18" fmla="*/ 2999232 w 3163824"/>
              <a:gd name="connsiteY18" fmla="*/ 283464 h 5971032"/>
              <a:gd name="connsiteX19" fmla="*/ 2807208 w 3163824"/>
              <a:gd name="connsiteY19" fmla="*/ 0 h 5971032"/>
              <a:gd name="connsiteX0" fmla="*/ 228600 w 3163824"/>
              <a:gd name="connsiteY0" fmla="*/ 5687568 h 5687568"/>
              <a:gd name="connsiteX1" fmla="*/ 182880 w 3163824"/>
              <a:gd name="connsiteY1" fmla="*/ 4974336 h 5687568"/>
              <a:gd name="connsiteX2" fmla="*/ 0 w 3163824"/>
              <a:gd name="connsiteY2" fmla="*/ 3959352 h 5687568"/>
              <a:gd name="connsiteX3" fmla="*/ 146304 w 3163824"/>
              <a:gd name="connsiteY3" fmla="*/ 3904488 h 5687568"/>
              <a:gd name="connsiteX4" fmla="*/ 210312 w 3163824"/>
              <a:gd name="connsiteY4" fmla="*/ 3794760 h 5687568"/>
              <a:gd name="connsiteX5" fmla="*/ 219456 w 3163824"/>
              <a:gd name="connsiteY5" fmla="*/ 3703320 h 5687568"/>
              <a:gd name="connsiteX6" fmla="*/ 1051560 w 3163824"/>
              <a:gd name="connsiteY6" fmla="*/ 3557016 h 5687568"/>
              <a:gd name="connsiteX7" fmla="*/ 1271016 w 3163824"/>
              <a:gd name="connsiteY7" fmla="*/ 3520440 h 5687568"/>
              <a:gd name="connsiteX8" fmla="*/ 1353312 w 3163824"/>
              <a:gd name="connsiteY8" fmla="*/ 3392424 h 5687568"/>
              <a:gd name="connsiteX9" fmla="*/ 1828800 w 3163824"/>
              <a:gd name="connsiteY9" fmla="*/ 2395728 h 5687568"/>
              <a:gd name="connsiteX10" fmla="*/ 2121408 w 3163824"/>
              <a:gd name="connsiteY10" fmla="*/ 1764792 h 5687568"/>
              <a:gd name="connsiteX11" fmla="*/ 2596896 w 3163824"/>
              <a:gd name="connsiteY11" fmla="*/ 1243584 h 5687568"/>
              <a:gd name="connsiteX12" fmla="*/ 2907792 w 3163824"/>
              <a:gd name="connsiteY12" fmla="*/ 960120 h 5687568"/>
              <a:gd name="connsiteX13" fmla="*/ 2980944 w 3163824"/>
              <a:gd name="connsiteY13" fmla="*/ 731520 h 5687568"/>
              <a:gd name="connsiteX14" fmla="*/ 2999232 w 3163824"/>
              <a:gd name="connsiteY14" fmla="*/ 438912 h 5687568"/>
              <a:gd name="connsiteX15" fmla="*/ 3118104 w 3163824"/>
              <a:gd name="connsiteY15" fmla="*/ 347472 h 5687568"/>
              <a:gd name="connsiteX16" fmla="*/ 3163824 w 3163824"/>
              <a:gd name="connsiteY16" fmla="*/ 237744 h 5687568"/>
              <a:gd name="connsiteX17" fmla="*/ 3127248 w 3163824"/>
              <a:gd name="connsiteY17" fmla="*/ 118872 h 5687568"/>
              <a:gd name="connsiteX18" fmla="*/ 2999232 w 3163824"/>
              <a:gd name="connsiteY18" fmla="*/ 0 h 5687568"/>
              <a:gd name="connsiteX0" fmla="*/ 228600 w 3163824"/>
              <a:gd name="connsiteY0" fmla="*/ 5568696 h 5568696"/>
              <a:gd name="connsiteX1" fmla="*/ 182880 w 3163824"/>
              <a:gd name="connsiteY1" fmla="*/ 4855464 h 5568696"/>
              <a:gd name="connsiteX2" fmla="*/ 0 w 3163824"/>
              <a:gd name="connsiteY2" fmla="*/ 3840480 h 5568696"/>
              <a:gd name="connsiteX3" fmla="*/ 146304 w 3163824"/>
              <a:gd name="connsiteY3" fmla="*/ 3785616 h 5568696"/>
              <a:gd name="connsiteX4" fmla="*/ 210312 w 3163824"/>
              <a:gd name="connsiteY4" fmla="*/ 3675888 h 5568696"/>
              <a:gd name="connsiteX5" fmla="*/ 219456 w 3163824"/>
              <a:gd name="connsiteY5" fmla="*/ 3584448 h 5568696"/>
              <a:gd name="connsiteX6" fmla="*/ 1051560 w 3163824"/>
              <a:gd name="connsiteY6" fmla="*/ 3438144 h 5568696"/>
              <a:gd name="connsiteX7" fmla="*/ 1271016 w 3163824"/>
              <a:gd name="connsiteY7" fmla="*/ 3401568 h 5568696"/>
              <a:gd name="connsiteX8" fmla="*/ 1353312 w 3163824"/>
              <a:gd name="connsiteY8" fmla="*/ 3273552 h 5568696"/>
              <a:gd name="connsiteX9" fmla="*/ 1828800 w 3163824"/>
              <a:gd name="connsiteY9" fmla="*/ 2276856 h 5568696"/>
              <a:gd name="connsiteX10" fmla="*/ 2121408 w 3163824"/>
              <a:gd name="connsiteY10" fmla="*/ 1645920 h 5568696"/>
              <a:gd name="connsiteX11" fmla="*/ 2596896 w 3163824"/>
              <a:gd name="connsiteY11" fmla="*/ 1124712 h 5568696"/>
              <a:gd name="connsiteX12" fmla="*/ 2907792 w 3163824"/>
              <a:gd name="connsiteY12" fmla="*/ 841248 h 5568696"/>
              <a:gd name="connsiteX13" fmla="*/ 2980944 w 3163824"/>
              <a:gd name="connsiteY13" fmla="*/ 612648 h 5568696"/>
              <a:gd name="connsiteX14" fmla="*/ 2999232 w 3163824"/>
              <a:gd name="connsiteY14" fmla="*/ 320040 h 5568696"/>
              <a:gd name="connsiteX15" fmla="*/ 3118104 w 3163824"/>
              <a:gd name="connsiteY15" fmla="*/ 228600 h 5568696"/>
              <a:gd name="connsiteX16" fmla="*/ 3163824 w 3163824"/>
              <a:gd name="connsiteY16" fmla="*/ 118872 h 5568696"/>
              <a:gd name="connsiteX17" fmla="*/ 3127248 w 3163824"/>
              <a:gd name="connsiteY17" fmla="*/ 0 h 5568696"/>
              <a:gd name="connsiteX0" fmla="*/ 228600 w 3666744"/>
              <a:gd name="connsiteY0" fmla="*/ 5513832 h 5513832"/>
              <a:gd name="connsiteX1" fmla="*/ 182880 w 3666744"/>
              <a:gd name="connsiteY1" fmla="*/ 4800600 h 5513832"/>
              <a:gd name="connsiteX2" fmla="*/ 0 w 3666744"/>
              <a:gd name="connsiteY2" fmla="*/ 3785616 h 5513832"/>
              <a:gd name="connsiteX3" fmla="*/ 146304 w 3666744"/>
              <a:gd name="connsiteY3" fmla="*/ 3730752 h 5513832"/>
              <a:gd name="connsiteX4" fmla="*/ 210312 w 3666744"/>
              <a:gd name="connsiteY4" fmla="*/ 3621024 h 5513832"/>
              <a:gd name="connsiteX5" fmla="*/ 219456 w 3666744"/>
              <a:gd name="connsiteY5" fmla="*/ 3529584 h 5513832"/>
              <a:gd name="connsiteX6" fmla="*/ 1051560 w 3666744"/>
              <a:gd name="connsiteY6" fmla="*/ 3383280 h 5513832"/>
              <a:gd name="connsiteX7" fmla="*/ 1271016 w 3666744"/>
              <a:gd name="connsiteY7" fmla="*/ 3346704 h 5513832"/>
              <a:gd name="connsiteX8" fmla="*/ 1353312 w 3666744"/>
              <a:gd name="connsiteY8" fmla="*/ 3218688 h 5513832"/>
              <a:gd name="connsiteX9" fmla="*/ 1828800 w 3666744"/>
              <a:gd name="connsiteY9" fmla="*/ 2221992 h 5513832"/>
              <a:gd name="connsiteX10" fmla="*/ 2121408 w 3666744"/>
              <a:gd name="connsiteY10" fmla="*/ 1591056 h 5513832"/>
              <a:gd name="connsiteX11" fmla="*/ 2596896 w 3666744"/>
              <a:gd name="connsiteY11" fmla="*/ 1069848 h 5513832"/>
              <a:gd name="connsiteX12" fmla="*/ 2907792 w 3666744"/>
              <a:gd name="connsiteY12" fmla="*/ 786384 h 5513832"/>
              <a:gd name="connsiteX13" fmla="*/ 2980944 w 3666744"/>
              <a:gd name="connsiteY13" fmla="*/ 557784 h 5513832"/>
              <a:gd name="connsiteX14" fmla="*/ 2999232 w 3666744"/>
              <a:gd name="connsiteY14" fmla="*/ 265176 h 5513832"/>
              <a:gd name="connsiteX15" fmla="*/ 3118104 w 3666744"/>
              <a:gd name="connsiteY15" fmla="*/ 173736 h 5513832"/>
              <a:gd name="connsiteX16" fmla="*/ 3163824 w 3666744"/>
              <a:gd name="connsiteY16" fmla="*/ 64008 h 5513832"/>
              <a:gd name="connsiteX17" fmla="*/ 3666744 w 3666744"/>
              <a:gd name="connsiteY17" fmla="*/ 0 h 5513832"/>
              <a:gd name="connsiteX0" fmla="*/ 228600 w 3666744"/>
              <a:gd name="connsiteY0" fmla="*/ 5513832 h 5513832"/>
              <a:gd name="connsiteX1" fmla="*/ 182880 w 3666744"/>
              <a:gd name="connsiteY1" fmla="*/ 4800600 h 5513832"/>
              <a:gd name="connsiteX2" fmla="*/ 0 w 3666744"/>
              <a:gd name="connsiteY2" fmla="*/ 3785616 h 5513832"/>
              <a:gd name="connsiteX3" fmla="*/ 146304 w 3666744"/>
              <a:gd name="connsiteY3" fmla="*/ 3730752 h 5513832"/>
              <a:gd name="connsiteX4" fmla="*/ 210312 w 3666744"/>
              <a:gd name="connsiteY4" fmla="*/ 3621024 h 5513832"/>
              <a:gd name="connsiteX5" fmla="*/ 219456 w 3666744"/>
              <a:gd name="connsiteY5" fmla="*/ 3529584 h 5513832"/>
              <a:gd name="connsiteX6" fmla="*/ 1051560 w 3666744"/>
              <a:gd name="connsiteY6" fmla="*/ 3383280 h 5513832"/>
              <a:gd name="connsiteX7" fmla="*/ 1271016 w 3666744"/>
              <a:gd name="connsiteY7" fmla="*/ 3346704 h 5513832"/>
              <a:gd name="connsiteX8" fmla="*/ 1353312 w 3666744"/>
              <a:gd name="connsiteY8" fmla="*/ 3218688 h 5513832"/>
              <a:gd name="connsiteX9" fmla="*/ 1828800 w 3666744"/>
              <a:gd name="connsiteY9" fmla="*/ 2221992 h 5513832"/>
              <a:gd name="connsiteX10" fmla="*/ 2121408 w 3666744"/>
              <a:gd name="connsiteY10" fmla="*/ 1591056 h 5513832"/>
              <a:gd name="connsiteX11" fmla="*/ 2596896 w 3666744"/>
              <a:gd name="connsiteY11" fmla="*/ 1069848 h 5513832"/>
              <a:gd name="connsiteX12" fmla="*/ 2907792 w 3666744"/>
              <a:gd name="connsiteY12" fmla="*/ 786384 h 5513832"/>
              <a:gd name="connsiteX13" fmla="*/ 2980944 w 3666744"/>
              <a:gd name="connsiteY13" fmla="*/ 557784 h 5513832"/>
              <a:gd name="connsiteX14" fmla="*/ 2999232 w 3666744"/>
              <a:gd name="connsiteY14" fmla="*/ 265176 h 5513832"/>
              <a:gd name="connsiteX15" fmla="*/ 3118104 w 3666744"/>
              <a:gd name="connsiteY15" fmla="*/ 173736 h 5513832"/>
              <a:gd name="connsiteX16" fmla="*/ 3364992 w 3666744"/>
              <a:gd name="connsiteY16" fmla="*/ 109728 h 5513832"/>
              <a:gd name="connsiteX17" fmla="*/ 3666744 w 3666744"/>
              <a:gd name="connsiteY17" fmla="*/ 0 h 5513832"/>
              <a:gd name="connsiteX0" fmla="*/ 228600 w 3666744"/>
              <a:gd name="connsiteY0" fmla="*/ 5513832 h 5513832"/>
              <a:gd name="connsiteX1" fmla="*/ 182880 w 3666744"/>
              <a:gd name="connsiteY1" fmla="*/ 4800600 h 5513832"/>
              <a:gd name="connsiteX2" fmla="*/ 0 w 3666744"/>
              <a:gd name="connsiteY2" fmla="*/ 3785616 h 5513832"/>
              <a:gd name="connsiteX3" fmla="*/ 146304 w 3666744"/>
              <a:gd name="connsiteY3" fmla="*/ 3730752 h 5513832"/>
              <a:gd name="connsiteX4" fmla="*/ 210312 w 3666744"/>
              <a:gd name="connsiteY4" fmla="*/ 3621024 h 5513832"/>
              <a:gd name="connsiteX5" fmla="*/ 219456 w 3666744"/>
              <a:gd name="connsiteY5" fmla="*/ 3529584 h 5513832"/>
              <a:gd name="connsiteX6" fmla="*/ 1051560 w 3666744"/>
              <a:gd name="connsiteY6" fmla="*/ 3383280 h 5513832"/>
              <a:gd name="connsiteX7" fmla="*/ 1271016 w 3666744"/>
              <a:gd name="connsiteY7" fmla="*/ 3346704 h 5513832"/>
              <a:gd name="connsiteX8" fmla="*/ 1353312 w 3666744"/>
              <a:gd name="connsiteY8" fmla="*/ 3218688 h 5513832"/>
              <a:gd name="connsiteX9" fmla="*/ 1828800 w 3666744"/>
              <a:gd name="connsiteY9" fmla="*/ 2221992 h 5513832"/>
              <a:gd name="connsiteX10" fmla="*/ 2121408 w 3666744"/>
              <a:gd name="connsiteY10" fmla="*/ 1591056 h 5513832"/>
              <a:gd name="connsiteX11" fmla="*/ 2596896 w 3666744"/>
              <a:gd name="connsiteY11" fmla="*/ 1069848 h 5513832"/>
              <a:gd name="connsiteX12" fmla="*/ 2907792 w 3666744"/>
              <a:gd name="connsiteY12" fmla="*/ 786384 h 5513832"/>
              <a:gd name="connsiteX13" fmla="*/ 2980944 w 3666744"/>
              <a:gd name="connsiteY13" fmla="*/ 557784 h 5513832"/>
              <a:gd name="connsiteX14" fmla="*/ 2999232 w 3666744"/>
              <a:gd name="connsiteY14" fmla="*/ 265176 h 5513832"/>
              <a:gd name="connsiteX15" fmla="*/ 3154680 w 3666744"/>
              <a:gd name="connsiteY15" fmla="*/ 173736 h 5513832"/>
              <a:gd name="connsiteX16" fmla="*/ 3364992 w 3666744"/>
              <a:gd name="connsiteY16" fmla="*/ 109728 h 5513832"/>
              <a:gd name="connsiteX17" fmla="*/ 3666744 w 3666744"/>
              <a:gd name="connsiteY17" fmla="*/ 0 h 5513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666744" h="5513832">
                <a:moveTo>
                  <a:pt x="228600" y="5513832"/>
                </a:moveTo>
                <a:lnTo>
                  <a:pt x="182880" y="4800600"/>
                </a:lnTo>
                <a:lnTo>
                  <a:pt x="0" y="3785616"/>
                </a:lnTo>
                <a:lnTo>
                  <a:pt x="146304" y="3730752"/>
                </a:lnTo>
                <a:lnTo>
                  <a:pt x="210312" y="3621024"/>
                </a:lnTo>
                <a:lnTo>
                  <a:pt x="219456" y="3529584"/>
                </a:lnTo>
                <a:lnTo>
                  <a:pt x="1051560" y="3383280"/>
                </a:lnTo>
                <a:lnTo>
                  <a:pt x="1271016" y="3346704"/>
                </a:lnTo>
                <a:lnTo>
                  <a:pt x="1353312" y="3218688"/>
                </a:lnTo>
                <a:lnTo>
                  <a:pt x="1828800" y="2221992"/>
                </a:lnTo>
                <a:lnTo>
                  <a:pt x="2121408" y="1591056"/>
                </a:lnTo>
                <a:lnTo>
                  <a:pt x="2596896" y="1069848"/>
                </a:lnTo>
                <a:lnTo>
                  <a:pt x="2907792" y="786384"/>
                </a:lnTo>
                <a:lnTo>
                  <a:pt x="2980944" y="557784"/>
                </a:lnTo>
                <a:lnTo>
                  <a:pt x="2999232" y="265176"/>
                </a:lnTo>
                <a:lnTo>
                  <a:pt x="3154680" y="173736"/>
                </a:lnTo>
                <a:lnTo>
                  <a:pt x="3364992" y="109728"/>
                </a:lnTo>
                <a:lnTo>
                  <a:pt x="3666744" y="0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3EF5F0EF-2D12-6192-AB02-C547B227F7C8}"/>
              </a:ext>
            </a:extLst>
          </p:cNvPr>
          <p:cNvSpPr/>
          <p:nvPr/>
        </p:nvSpPr>
        <p:spPr>
          <a:xfrm>
            <a:off x="5230368" y="4160520"/>
            <a:ext cx="448056" cy="438912"/>
          </a:xfrm>
          <a:custGeom>
            <a:avLst/>
            <a:gdLst>
              <a:gd name="connsiteX0" fmla="*/ 448056 w 448056"/>
              <a:gd name="connsiteY0" fmla="*/ 173736 h 438912"/>
              <a:gd name="connsiteX1" fmla="*/ 384048 w 448056"/>
              <a:gd name="connsiteY1" fmla="*/ 64008 h 438912"/>
              <a:gd name="connsiteX2" fmla="*/ 310896 w 448056"/>
              <a:gd name="connsiteY2" fmla="*/ 18288 h 438912"/>
              <a:gd name="connsiteX3" fmla="*/ 210312 w 448056"/>
              <a:gd name="connsiteY3" fmla="*/ 0 h 438912"/>
              <a:gd name="connsiteX4" fmla="*/ 91440 w 448056"/>
              <a:gd name="connsiteY4" fmla="*/ 36576 h 438912"/>
              <a:gd name="connsiteX5" fmla="*/ 18288 w 448056"/>
              <a:gd name="connsiteY5" fmla="*/ 82296 h 438912"/>
              <a:gd name="connsiteX6" fmla="*/ 0 w 448056"/>
              <a:gd name="connsiteY6" fmla="*/ 173736 h 438912"/>
              <a:gd name="connsiteX7" fmla="*/ 0 w 448056"/>
              <a:gd name="connsiteY7" fmla="*/ 256032 h 438912"/>
              <a:gd name="connsiteX8" fmla="*/ 54864 w 448056"/>
              <a:gd name="connsiteY8" fmla="*/ 356616 h 438912"/>
              <a:gd name="connsiteX9" fmla="*/ 128016 w 448056"/>
              <a:gd name="connsiteY9" fmla="*/ 402336 h 438912"/>
              <a:gd name="connsiteX10" fmla="*/ 219456 w 448056"/>
              <a:gd name="connsiteY10" fmla="*/ 438912 h 438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8056" h="438912">
                <a:moveTo>
                  <a:pt x="448056" y="173736"/>
                </a:moveTo>
                <a:lnTo>
                  <a:pt x="384048" y="64008"/>
                </a:lnTo>
                <a:lnTo>
                  <a:pt x="310896" y="18288"/>
                </a:lnTo>
                <a:lnTo>
                  <a:pt x="210312" y="0"/>
                </a:lnTo>
                <a:lnTo>
                  <a:pt x="91440" y="36576"/>
                </a:lnTo>
                <a:lnTo>
                  <a:pt x="18288" y="82296"/>
                </a:lnTo>
                <a:lnTo>
                  <a:pt x="0" y="173736"/>
                </a:lnTo>
                <a:lnTo>
                  <a:pt x="0" y="256032"/>
                </a:lnTo>
                <a:lnTo>
                  <a:pt x="54864" y="356616"/>
                </a:lnTo>
                <a:lnTo>
                  <a:pt x="128016" y="402336"/>
                </a:lnTo>
                <a:lnTo>
                  <a:pt x="219456" y="438912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Vapaamuotoinen: Muoto 8">
            <a:extLst>
              <a:ext uri="{FF2B5EF4-FFF2-40B4-BE49-F238E27FC236}">
                <a16:creationId xmlns:a16="http://schemas.microsoft.com/office/drawing/2014/main" id="{D504CF0E-405C-84EA-74E5-8050E6F33CFB}"/>
              </a:ext>
            </a:extLst>
          </p:cNvPr>
          <p:cNvSpPr/>
          <p:nvPr/>
        </p:nvSpPr>
        <p:spPr>
          <a:xfrm>
            <a:off x="8110728" y="640080"/>
            <a:ext cx="1014984" cy="1005840"/>
          </a:xfrm>
          <a:custGeom>
            <a:avLst/>
            <a:gdLst>
              <a:gd name="connsiteX0" fmla="*/ 1014984 w 1014984"/>
              <a:gd name="connsiteY0" fmla="*/ 54864 h 1005840"/>
              <a:gd name="connsiteX1" fmla="*/ 566928 w 1014984"/>
              <a:gd name="connsiteY1" fmla="*/ 155448 h 1005840"/>
              <a:gd name="connsiteX2" fmla="*/ 438912 w 1014984"/>
              <a:gd name="connsiteY2" fmla="*/ 73152 h 1005840"/>
              <a:gd name="connsiteX3" fmla="*/ 338328 w 1014984"/>
              <a:gd name="connsiteY3" fmla="*/ 9144 h 1005840"/>
              <a:gd name="connsiteX4" fmla="*/ 201168 w 1014984"/>
              <a:gd name="connsiteY4" fmla="*/ 0 h 1005840"/>
              <a:gd name="connsiteX5" fmla="*/ 82296 w 1014984"/>
              <a:gd name="connsiteY5" fmla="*/ 27432 h 1005840"/>
              <a:gd name="connsiteX6" fmla="*/ 36576 w 1014984"/>
              <a:gd name="connsiteY6" fmla="*/ 109728 h 1005840"/>
              <a:gd name="connsiteX7" fmla="*/ 0 w 1014984"/>
              <a:gd name="connsiteY7" fmla="*/ 201168 h 1005840"/>
              <a:gd name="connsiteX8" fmla="*/ 36576 w 1014984"/>
              <a:gd name="connsiteY8" fmla="*/ 310896 h 1005840"/>
              <a:gd name="connsiteX9" fmla="*/ 100584 w 1014984"/>
              <a:gd name="connsiteY9" fmla="*/ 402336 h 1005840"/>
              <a:gd name="connsiteX10" fmla="*/ 155448 w 1014984"/>
              <a:gd name="connsiteY10" fmla="*/ 457200 h 1005840"/>
              <a:gd name="connsiteX11" fmla="*/ 201168 w 1014984"/>
              <a:gd name="connsiteY11" fmla="*/ 557784 h 1005840"/>
              <a:gd name="connsiteX12" fmla="*/ 219456 w 1014984"/>
              <a:gd name="connsiteY12" fmla="*/ 749808 h 1005840"/>
              <a:gd name="connsiteX13" fmla="*/ 210312 w 1014984"/>
              <a:gd name="connsiteY13" fmla="*/ 841248 h 1005840"/>
              <a:gd name="connsiteX14" fmla="*/ 210312 w 1014984"/>
              <a:gd name="connsiteY14" fmla="*/ 950976 h 1005840"/>
              <a:gd name="connsiteX15" fmla="*/ 201168 w 1014984"/>
              <a:gd name="connsiteY15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14984" h="1005840">
                <a:moveTo>
                  <a:pt x="1014984" y="54864"/>
                </a:moveTo>
                <a:lnTo>
                  <a:pt x="566928" y="155448"/>
                </a:lnTo>
                <a:lnTo>
                  <a:pt x="438912" y="73152"/>
                </a:lnTo>
                <a:lnTo>
                  <a:pt x="338328" y="9144"/>
                </a:lnTo>
                <a:lnTo>
                  <a:pt x="201168" y="0"/>
                </a:lnTo>
                <a:lnTo>
                  <a:pt x="82296" y="27432"/>
                </a:lnTo>
                <a:lnTo>
                  <a:pt x="36576" y="109728"/>
                </a:lnTo>
                <a:lnTo>
                  <a:pt x="0" y="201168"/>
                </a:lnTo>
                <a:lnTo>
                  <a:pt x="36576" y="310896"/>
                </a:lnTo>
                <a:lnTo>
                  <a:pt x="100584" y="402336"/>
                </a:lnTo>
                <a:lnTo>
                  <a:pt x="155448" y="457200"/>
                </a:lnTo>
                <a:lnTo>
                  <a:pt x="201168" y="557784"/>
                </a:lnTo>
                <a:lnTo>
                  <a:pt x="219456" y="749808"/>
                </a:lnTo>
                <a:lnTo>
                  <a:pt x="210312" y="841248"/>
                </a:lnTo>
                <a:lnTo>
                  <a:pt x="210312" y="950976"/>
                </a:lnTo>
                <a:lnTo>
                  <a:pt x="201168" y="1005840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59CD384D-BF4A-F9DE-0C0D-D2B6296F9D88}"/>
              </a:ext>
            </a:extLst>
          </p:cNvPr>
          <p:cNvCxnSpPr>
            <a:cxnSpLocks/>
          </p:cNvCxnSpPr>
          <p:nvPr/>
        </p:nvCxnSpPr>
        <p:spPr>
          <a:xfrm flipH="1" flipV="1">
            <a:off x="5276027" y="5053243"/>
            <a:ext cx="179848" cy="95543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>
            <a:extLst>
              <a:ext uri="{FF2B5EF4-FFF2-40B4-BE49-F238E27FC236}">
                <a16:creationId xmlns:a16="http://schemas.microsoft.com/office/drawing/2014/main" id="{3134C8AB-8799-2E4A-0238-BBA7BFAE8FEE}"/>
              </a:ext>
            </a:extLst>
          </p:cNvPr>
          <p:cNvCxnSpPr>
            <a:cxnSpLocks/>
          </p:cNvCxnSpPr>
          <p:nvPr/>
        </p:nvCxnSpPr>
        <p:spPr>
          <a:xfrm>
            <a:off x="5772787" y="4979058"/>
            <a:ext cx="168297" cy="95056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99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A4232-7394-FF1D-1432-16091FD03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sikko 1">
            <a:extLst>
              <a:ext uri="{FF2B5EF4-FFF2-40B4-BE49-F238E27FC236}">
                <a16:creationId xmlns:a16="http://schemas.microsoft.com/office/drawing/2014/main" id="{9E2A6599-CB84-FC4A-408B-C3F1BBF9D5AF}"/>
              </a:ext>
            </a:extLst>
          </p:cNvPr>
          <p:cNvSpPr txBox="1">
            <a:spLocks/>
          </p:cNvSpPr>
          <p:nvPr/>
        </p:nvSpPr>
        <p:spPr>
          <a:xfrm>
            <a:off x="22552" y="486438"/>
            <a:ext cx="2450682" cy="641123"/>
          </a:xfrm>
          <a:prstGeom prst="rect">
            <a:avLst/>
          </a:prstGeom>
        </p:spPr>
        <p:txBody>
          <a:bodyPr vert="horz" lIns="91439" tIns="45720" rIns="91439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2600" b="1" dirty="0">
                <a:solidFill>
                  <a:srgbClr val="E84097"/>
                </a:solidFill>
              </a:rPr>
              <a:t>Linja 25</a:t>
            </a:r>
          </a:p>
          <a:p>
            <a:pPr algn="l"/>
            <a:r>
              <a:rPr lang="fi-FI" sz="2600" b="1" dirty="0">
                <a:solidFill>
                  <a:srgbClr val="E84097"/>
                </a:solidFill>
              </a:rPr>
              <a:t>kesäaikataulu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E5A0DA0E-C0C8-0702-2E43-C0534071198B}"/>
              </a:ext>
            </a:extLst>
          </p:cNvPr>
          <p:cNvSpPr txBox="1"/>
          <p:nvPr/>
        </p:nvSpPr>
        <p:spPr>
          <a:xfrm>
            <a:off x="22552" y="24773"/>
            <a:ext cx="187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/>
              <a:t>Poikkeusreitti</a:t>
            </a:r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4071A701-3A8C-FDE7-1DB6-FFE94DCCF371}"/>
              </a:ext>
            </a:extLst>
          </p:cNvPr>
          <p:cNvCxnSpPr>
            <a:cxnSpLocks/>
          </p:cNvCxnSpPr>
          <p:nvPr/>
        </p:nvCxnSpPr>
        <p:spPr>
          <a:xfrm>
            <a:off x="1956975" y="1446665"/>
            <a:ext cx="535907" cy="0"/>
          </a:xfrm>
          <a:prstGeom prst="line">
            <a:avLst/>
          </a:prstGeom>
          <a:ln w="76200">
            <a:solidFill>
              <a:srgbClr val="E8409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>
            <a:extLst>
              <a:ext uri="{FF2B5EF4-FFF2-40B4-BE49-F238E27FC236}">
                <a16:creationId xmlns:a16="http://schemas.microsoft.com/office/drawing/2014/main" id="{1011EDFD-69F3-2F08-DC50-C7C3BF80B67B}"/>
              </a:ext>
            </a:extLst>
          </p:cNvPr>
          <p:cNvCxnSpPr>
            <a:cxnSpLocks/>
          </p:cNvCxnSpPr>
          <p:nvPr/>
        </p:nvCxnSpPr>
        <p:spPr>
          <a:xfrm>
            <a:off x="1956975" y="1683173"/>
            <a:ext cx="509782" cy="0"/>
          </a:xfrm>
          <a:prstGeom prst="line">
            <a:avLst/>
          </a:prstGeom>
          <a:ln w="76200">
            <a:solidFill>
              <a:srgbClr val="E840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i 55">
            <a:extLst>
              <a:ext uri="{FF2B5EF4-FFF2-40B4-BE49-F238E27FC236}">
                <a16:creationId xmlns:a16="http://schemas.microsoft.com/office/drawing/2014/main" id="{E634A2E5-D9A0-6D4D-AF22-47A99C89A717}"/>
              </a:ext>
            </a:extLst>
          </p:cNvPr>
          <p:cNvSpPr/>
          <p:nvPr/>
        </p:nvSpPr>
        <p:spPr>
          <a:xfrm>
            <a:off x="2093956" y="1824423"/>
            <a:ext cx="201335" cy="192947"/>
          </a:xfrm>
          <a:prstGeom prst="ellipse">
            <a:avLst/>
          </a:prstGeom>
          <a:solidFill>
            <a:srgbClr val="E840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24EFD1A5-F371-939C-C653-1A58E905B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829" y="0"/>
            <a:ext cx="6455240" cy="6315584"/>
          </a:xfrm>
          <a:prstGeom prst="rect">
            <a:avLst/>
          </a:prstGeom>
        </p:spPr>
      </p:pic>
      <p:sp>
        <p:nvSpPr>
          <p:cNvPr id="60" name="Ellipsi 59">
            <a:extLst>
              <a:ext uri="{FF2B5EF4-FFF2-40B4-BE49-F238E27FC236}">
                <a16:creationId xmlns:a16="http://schemas.microsoft.com/office/drawing/2014/main" id="{073C80CF-AD65-F26A-1F57-C9D3790C93DC}"/>
              </a:ext>
            </a:extLst>
          </p:cNvPr>
          <p:cNvSpPr/>
          <p:nvPr/>
        </p:nvSpPr>
        <p:spPr>
          <a:xfrm>
            <a:off x="4061309" y="1041643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2" name="Suora yhdysviiva 61">
            <a:extLst>
              <a:ext uri="{FF2B5EF4-FFF2-40B4-BE49-F238E27FC236}">
                <a16:creationId xmlns:a16="http://schemas.microsoft.com/office/drawing/2014/main" id="{5F68FE5F-9526-2657-EF7C-8363DDCF2EC3}"/>
              </a:ext>
            </a:extLst>
          </p:cNvPr>
          <p:cNvCxnSpPr>
            <a:cxnSpLocks/>
          </p:cNvCxnSpPr>
          <p:nvPr/>
        </p:nvCxnSpPr>
        <p:spPr>
          <a:xfrm flipH="1">
            <a:off x="4001811" y="1042433"/>
            <a:ext cx="273836" cy="1773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152BE3EC-8908-B0AB-E7AD-453D04F1696A}"/>
              </a:ext>
            </a:extLst>
          </p:cNvPr>
          <p:cNvCxnSpPr>
            <a:cxnSpLocks/>
          </p:cNvCxnSpPr>
          <p:nvPr/>
        </p:nvCxnSpPr>
        <p:spPr>
          <a:xfrm>
            <a:off x="3998354" y="1055025"/>
            <a:ext cx="273836" cy="145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i 40">
            <a:extLst>
              <a:ext uri="{FF2B5EF4-FFF2-40B4-BE49-F238E27FC236}">
                <a16:creationId xmlns:a16="http://schemas.microsoft.com/office/drawing/2014/main" id="{C6A4C6F4-F8E1-DAF9-B35B-523423E2264E}"/>
              </a:ext>
            </a:extLst>
          </p:cNvPr>
          <p:cNvSpPr/>
          <p:nvPr/>
        </p:nvSpPr>
        <p:spPr>
          <a:xfrm>
            <a:off x="4106699" y="1574800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2" name="Suora yhdysviiva 41">
            <a:extLst>
              <a:ext uri="{FF2B5EF4-FFF2-40B4-BE49-F238E27FC236}">
                <a16:creationId xmlns:a16="http://schemas.microsoft.com/office/drawing/2014/main" id="{6515F7FB-0CEA-9A7C-D1AF-E0085A87E31A}"/>
              </a:ext>
            </a:extLst>
          </p:cNvPr>
          <p:cNvCxnSpPr>
            <a:cxnSpLocks/>
          </p:cNvCxnSpPr>
          <p:nvPr/>
        </p:nvCxnSpPr>
        <p:spPr>
          <a:xfrm flipH="1">
            <a:off x="4081709" y="1569471"/>
            <a:ext cx="235871" cy="1826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>
            <a:extLst>
              <a:ext uri="{FF2B5EF4-FFF2-40B4-BE49-F238E27FC236}">
                <a16:creationId xmlns:a16="http://schemas.microsoft.com/office/drawing/2014/main" id="{1E9DEFDC-73B9-7D4B-0625-F14E5A48684E}"/>
              </a:ext>
            </a:extLst>
          </p:cNvPr>
          <p:cNvCxnSpPr>
            <a:cxnSpLocks/>
          </p:cNvCxnSpPr>
          <p:nvPr/>
        </p:nvCxnSpPr>
        <p:spPr>
          <a:xfrm>
            <a:off x="4067371" y="1565958"/>
            <a:ext cx="273754" cy="1793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89ABE871-E1AD-67BD-7DB5-454F2CB23D98}"/>
              </a:ext>
            </a:extLst>
          </p:cNvPr>
          <p:cNvCxnSpPr>
            <a:cxnSpLocks/>
          </p:cNvCxnSpPr>
          <p:nvPr/>
        </p:nvCxnSpPr>
        <p:spPr>
          <a:xfrm>
            <a:off x="3882827" y="3424026"/>
            <a:ext cx="365175" cy="6228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2017EAC6-E140-0896-5384-CFEACFBB5914}"/>
              </a:ext>
            </a:extLst>
          </p:cNvPr>
          <p:cNvSpPr txBox="1"/>
          <p:nvPr/>
        </p:nvSpPr>
        <p:spPr>
          <a:xfrm rot="21181490">
            <a:off x="5235168" y="722525"/>
            <a:ext cx="1371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Keskuskatu</a:t>
            </a:r>
          </a:p>
        </p:txBody>
      </p:sp>
      <p:sp>
        <p:nvSpPr>
          <p:cNvPr id="66" name="Tekstiruutu 65">
            <a:extLst>
              <a:ext uri="{FF2B5EF4-FFF2-40B4-BE49-F238E27FC236}">
                <a16:creationId xmlns:a16="http://schemas.microsoft.com/office/drawing/2014/main" id="{7E1E9859-182F-7FE4-75E9-730EABBCA390}"/>
              </a:ext>
            </a:extLst>
          </p:cNvPr>
          <p:cNvSpPr txBox="1"/>
          <p:nvPr/>
        </p:nvSpPr>
        <p:spPr>
          <a:xfrm rot="3477372">
            <a:off x="3269297" y="2648028"/>
            <a:ext cx="1500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Tietäjänkatu</a:t>
            </a:r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4290A501-BB74-F5AF-3C95-025B5C953E9D}"/>
              </a:ext>
            </a:extLst>
          </p:cNvPr>
          <p:cNvSpPr txBox="1"/>
          <p:nvPr/>
        </p:nvSpPr>
        <p:spPr>
          <a:xfrm rot="18210749">
            <a:off x="6758418" y="1886474"/>
            <a:ext cx="1651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Kukkolinnankatu</a:t>
            </a:r>
          </a:p>
        </p:txBody>
      </p:sp>
      <p:sp>
        <p:nvSpPr>
          <p:cNvPr id="68" name="Suorakulmio 67">
            <a:extLst>
              <a:ext uri="{FF2B5EF4-FFF2-40B4-BE49-F238E27FC236}">
                <a16:creationId xmlns:a16="http://schemas.microsoft.com/office/drawing/2014/main" id="{2484464F-A610-27F3-1F50-4B115FE2AF49}"/>
              </a:ext>
            </a:extLst>
          </p:cNvPr>
          <p:cNvSpPr/>
          <p:nvPr/>
        </p:nvSpPr>
        <p:spPr>
          <a:xfrm rot="21183213">
            <a:off x="6300831" y="923585"/>
            <a:ext cx="934011" cy="8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Suorakulmio 68">
            <a:extLst>
              <a:ext uri="{FF2B5EF4-FFF2-40B4-BE49-F238E27FC236}">
                <a16:creationId xmlns:a16="http://schemas.microsoft.com/office/drawing/2014/main" id="{F9F6F57D-A24C-5D34-8FDA-8A9768D3E685}"/>
              </a:ext>
            </a:extLst>
          </p:cNvPr>
          <p:cNvSpPr/>
          <p:nvPr/>
        </p:nvSpPr>
        <p:spPr>
          <a:xfrm rot="21183213">
            <a:off x="4300447" y="1259238"/>
            <a:ext cx="1003984" cy="2223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Suorakulmio 72">
            <a:extLst>
              <a:ext uri="{FF2B5EF4-FFF2-40B4-BE49-F238E27FC236}">
                <a16:creationId xmlns:a16="http://schemas.microsoft.com/office/drawing/2014/main" id="{CCB6C1BD-4059-6852-C663-D9828EB7B5CC}"/>
              </a:ext>
            </a:extLst>
          </p:cNvPr>
          <p:cNvSpPr/>
          <p:nvPr/>
        </p:nvSpPr>
        <p:spPr>
          <a:xfrm rot="3563746">
            <a:off x="3664664" y="3544839"/>
            <a:ext cx="1083152" cy="1088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Suorakulmio 73">
            <a:extLst>
              <a:ext uri="{FF2B5EF4-FFF2-40B4-BE49-F238E27FC236}">
                <a16:creationId xmlns:a16="http://schemas.microsoft.com/office/drawing/2014/main" id="{2115E96A-0F1A-52D6-2F88-034A6953D300}"/>
              </a:ext>
            </a:extLst>
          </p:cNvPr>
          <p:cNvSpPr/>
          <p:nvPr/>
        </p:nvSpPr>
        <p:spPr>
          <a:xfrm rot="1462380">
            <a:off x="7007649" y="2769675"/>
            <a:ext cx="87427" cy="1461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2ACA85C1-8C87-28C7-DF72-1668DF77A826}"/>
              </a:ext>
            </a:extLst>
          </p:cNvPr>
          <p:cNvSpPr txBox="1"/>
          <p:nvPr/>
        </p:nvSpPr>
        <p:spPr>
          <a:xfrm rot="4927709">
            <a:off x="5180604" y="5439548"/>
            <a:ext cx="1500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Tietäjänkatu</a:t>
            </a:r>
          </a:p>
        </p:txBody>
      </p:sp>
      <p:sp>
        <p:nvSpPr>
          <p:cNvPr id="3" name="Vapaamuotoinen: Muoto 2">
            <a:extLst>
              <a:ext uri="{FF2B5EF4-FFF2-40B4-BE49-F238E27FC236}">
                <a16:creationId xmlns:a16="http://schemas.microsoft.com/office/drawing/2014/main" id="{4704EEF7-C8CC-0E01-7D52-A7A08884F800}"/>
              </a:ext>
            </a:extLst>
          </p:cNvPr>
          <p:cNvSpPr/>
          <p:nvPr/>
        </p:nvSpPr>
        <p:spPr>
          <a:xfrm>
            <a:off x="3545767" y="848616"/>
            <a:ext cx="4479902" cy="657842"/>
          </a:xfrm>
          <a:custGeom>
            <a:avLst/>
            <a:gdLst>
              <a:gd name="connsiteX0" fmla="*/ 4479902 w 4479902"/>
              <a:gd name="connsiteY0" fmla="*/ 0 h 657842"/>
              <a:gd name="connsiteX1" fmla="*/ 2914239 w 4479902"/>
              <a:gd name="connsiteY1" fmla="*/ 151303 h 657842"/>
              <a:gd name="connsiteX2" fmla="*/ 1736702 w 4479902"/>
              <a:gd name="connsiteY2" fmla="*/ 315764 h 657842"/>
              <a:gd name="connsiteX3" fmla="*/ 0 w 4479902"/>
              <a:gd name="connsiteY3" fmla="*/ 657842 h 657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9902" h="657842">
                <a:moveTo>
                  <a:pt x="4479902" y="0"/>
                </a:moveTo>
                <a:lnTo>
                  <a:pt x="2914239" y="151303"/>
                </a:lnTo>
                <a:lnTo>
                  <a:pt x="1736702" y="315764"/>
                </a:lnTo>
                <a:lnTo>
                  <a:pt x="0" y="657842"/>
                </a:lnTo>
              </a:path>
            </a:pathLst>
          </a:custGeom>
          <a:noFill/>
          <a:ln w="76200">
            <a:solidFill>
              <a:srgbClr val="EA4097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Vapaamuotoinen: Muoto 3">
            <a:extLst>
              <a:ext uri="{FF2B5EF4-FFF2-40B4-BE49-F238E27FC236}">
                <a16:creationId xmlns:a16="http://schemas.microsoft.com/office/drawing/2014/main" id="{D2BEE52F-7104-6276-6570-0F7E8DE781D9}"/>
              </a:ext>
            </a:extLst>
          </p:cNvPr>
          <p:cNvSpPr/>
          <p:nvPr/>
        </p:nvSpPr>
        <p:spPr>
          <a:xfrm>
            <a:off x="2730043" y="644685"/>
            <a:ext cx="6354751" cy="3762855"/>
          </a:xfrm>
          <a:custGeom>
            <a:avLst/>
            <a:gdLst>
              <a:gd name="connsiteX0" fmla="*/ 6354751 w 6354751"/>
              <a:gd name="connsiteY0" fmla="*/ 52627 h 3762855"/>
              <a:gd name="connsiteX1" fmla="*/ 5940311 w 6354751"/>
              <a:gd name="connsiteY1" fmla="*/ 164460 h 3762855"/>
              <a:gd name="connsiteX2" fmla="*/ 5762694 w 6354751"/>
              <a:gd name="connsiteY2" fmla="*/ 0 h 3762855"/>
              <a:gd name="connsiteX3" fmla="*/ 5545606 w 6354751"/>
              <a:gd name="connsiteY3" fmla="*/ 0 h 3762855"/>
              <a:gd name="connsiteX4" fmla="*/ 5374567 w 6354751"/>
              <a:gd name="connsiteY4" fmla="*/ 203931 h 3762855"/>
              <a:gd name="connsiteX5" fmla="*/ 5506135 w 6354751"/>
              <a:gd name="connsiteY5" fmla="*/ 434175 h 3762855"/>
              <a:gd name="connsiteX6" fmla="*/ 5578498 w 6354751"/>
              <a:gd name="connsiteY6" fmla="*/ 664420 h 3762855"/>
              <a:gd name="connsiteX7" fmla="*/ 5604812 w 6354751"/>
              <a:gd name="connsiteY7" fmla="*/ 855194 h 3762855"/>
              <a:gd name="connsiteX8" fmla="*/ 5479822 w 6354751"/>
              <a:gd name="connsiteY8" fmla="*/ 1118331 h 3762855"/>
              <a:gd name="connsiteX9" fmla="*/ 5157479 w 6354751"/>
              <a:gd name="connsiteY9" fmla="*/ 1414360 h 3762855"/>
              <a:gd name="connsiteX10" fmla="*/ 4973284 w 6354751"/>
              <a:gd name="connsiteY10" fmla="*/ 1605134 h 3762855"/>
              <a:gd name="connsiteX11" fmla="*/ 4677255 w 6354751"/>
              <a:gd name="connsiteY11" fmla="*/ 2085358 h 3762855"/>
              <a:gd name="connsiteX12" fmla="*/ 4453589 w 6354751"/>
              <a:gd name="connsiteY12" fmla="*/ 2559004 h 3762855"/>
              <a:gd name="connsiteX13" fmla="*/ 4032570 w 6354751"/>
              <a:gd name="connsiteY13" fmla="*/ 3493139 h 3762855"/>
              <a:gd name="connsiteX14" fmla="*/ 3874688 w 6354751"/>
              <a:gd name="connsiteY14" fmla="*/ 3565502 h 3762855"/>
              <a:gd name="connsiteX15" fmla="*/ 2901082 w 6354751"/>
              <a:gd name="connsiteY15" fmla="*/ 3710227 h 3762855"/>
              <a:gd name="connsiteX16" fmla="*/ 2828720 w 6354751"/>
              <a:gd name="connsiteY16" fmla="*/ 3539188 h 3762855"/>
              <a:gd name="connsiteX17" fmla="*/ 2559004 w 6354751"/>
              <a:gd name="connsiteY17" fmla="*/ 3558924 h 3762855"/>
              <a:gd name="connsiteX18" fmla="*/ 2512956 w 6354751"/>
              <a:gd name="connsiteY18" fmla="*/ 3762855 h 3762855"/>
              <a:gd name="connsiteX19" fmla="*/ 2098515 w 6354751"/>
              <a:gd name="connsiteY19" fmla="*/ 3762855 h 3762855"/>
              <a:gd name="connsiteX20" fmla="*/ 1874849 w 6354751"/>
              <a:gd name="connsiteY20" fmla="*/ 3644443 h 3762855"/>
              <a:gd name="connsiteX21" fmla="*/ 743361 w 6354751"/>
              <a:gd name="connsiteY21" fmla="*/ 1730124 h 3762855"/>
              <a:gd name="connsiteX22" fmla="*/ 644685 w 6354751"/>
              <a:gd name="connsiteY22" fmla="*/ 1243321 h 3762855"/>
              <a:gd name="connsiteX23" fmla="*/ 782832 w 6354751"/>
              <a:gd name="connsiteY23" fmla="*/ 953870 h 3762855"/>
              <a:gd name="connsiteX24" fmla="*/ 638107 w 6354751"/>
              <a:gd name="connsiteY24" fmla="*/ 769675 h 3762855"/>
              <a:gd name="connsiteX25" fmla="*/ 421019 w 6354751"/>
              <a:gd name="connsiteY25" fmla="*/ 756518 h 3762855"/>
              <a:gd name="connsiteX26" fmla="*/ 230245 w 6354751"/>
              <a:gd name="connsiteY26" fmla="*/ 920978 h 3762855"/>
              <a:gd name="connsiteX27" fmla="*/ 0 w 6354751"/>
              <a:gd name="connsiteY27" fmla="*/ 1013076 h 3762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354751" h="3762855">
                <a:moveTo>
                  <a:pt x="6354751" y="52627"/>
                </a:moveTo>
                <a:lnTo>
                  <a:pt x="5940311" y="164460"/>
                </a:lnTo>
                <a:lnTo>
                  <a:pt x="5762694" y="0"/>
                </a:lnTo>
                <a:lnTo>
                  <a:pt x="5545606" y="0"/>
                </a:lnTo>
                <a:lnTo>
                  <a:pt x="5374567" y="203931"/>
                </a:lnTo>
                <a:lnTo>
                  <a:pt x="5506135" y="434175"/>
                </a:lnTo>
                <a:lnTo>
                  <a:pt x="5578498" y="664420"/>
                </a:lnTo>
                <a:lnTo>
                  <a:pt x="5604812" y="855194"/>
                </a:lnTo>
                <a:lnTo>
                  <a:pt x="5479822" y="1118331"/>
                </a:lnTo>
                <a:lnTo>
                  <a:pt x="5157479" y="1414360"/>
                </a:lnTo>
                <a:lnTo>
                  <a:pt x="4973284" y="1605134"/>
                </a:lnTo>
                <a:lnTo>
                  <a:pt x="4677255" y="2085358"/>
                </a:lnTo>
                <a:lnTo>
                  <a:pt x="4453589" y="2559004"/>
                </a:lnTo>
                <a:lnTo>
                  <a:pt x="4032570" y="3493139"/>
                </a:lnTo>
                <a:lnTo>
                  <a:pt x="3874688" y="3565502"/>
                </a:lnTo>
                <a:lnTo>
                  <a:pt x="2901082" y="3710227"/>
                </a:lnTo>
                <a:lnTo>
                  <a:pt x="2828720" y="3539188"/>
                </a:lnTo>
                <a:lnTo>
                  <a:pt x="2559004" y="3558924"/>
                </a:lnTo>
                <a:lnTo>
                  <a:pt x="2512956" y="3762855"/>
                </a:lnTo>
                <a:lnTo>
                  <a:pt x="2098515" y="3762855"/>
                </a:lnTo>
                <a:lnTo>
                  <a:pt x="1874849" y="3644443"/>
                </a:lnTo>
                <a:lnTo>
                  <a:pt x="743361" y="1730124"/>
                </a:lnTo>
                <a:lnTo>
                  <a:pt x="644685" y="1243321"/>
                </a:lnTo>
                <a:lnTo>
                  <a:pt x="782832" y="953870"/>
                </a:lnTo>
                <a:lnTo>
                  <a:pt x="638107" y="769675"/>
                </a:lnTo>
                <a:lnTo>
                  <a:pt x="421019" y="756518"/>
                </a:lnTo>
                <a:lnTo>
                  <a:pt x="230245" y="920978"/>
                </a:lnTo>
                <a:lnTo>
                  <a:pt x="0" y="1013076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Vapaamuotoinen: Muoto 5">
            <a:extLst>
              <a:ext uri="{FF2B5EF4-FFF2-40B4-BE49-F238E27FC236}">
                <a16:creationId xmlns:a16="http://schemas.microsoft.com/office/drawing/2014/main" id="{86DB5F98-B6D4-C2E6-E15B-70CC1F9236FB}"/>
              </a:ext>
            </a:extLst>
          </p:cNvPr>
          <p:cNvSpPr/>
          <p:nvPr/>
        </p:nvSpPr>
        <p:spPr>
          <a:xfrm>
            <a:off x="2697480" y="1729740"/>
            <a:ext cx="731520" cy="579120"/>
          </a:xfrm>
          <a:custGeom>
            <a:avLst/>
            <a:gdLst>
              <a:gd name="connsiteX0" fmla="*/ 0 w 731520"/>
              <a:gd name="connsiteY0" fmla="*/ 137160 h 579120"/>
              <a:gd name="connsiteX1" fmla="*/ 320040 w 731520"/>
              <a:gd name="connsiteY1" fmla="*/ 0 h 579120"/>
              <a:gd name="connsiteX2" fmla="*/ 495300 w 731520"/>
              <a:gd name="connsiteY2" fmla="*/ 152400 h 579120"/>
              <a:gd name="connsiteX3" fmla="*/ 731520 w 731520"/>
              <a:gd name="connsiteY3" fmla="*/ 579120 h 57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1520" h="579120">
                <a:moveTo>
                  <a:pt x="0" y="137160"/>
                </a:moveTo>
                <a:lnTo>
                  <a:pt x="320040" y="0"/>
                </a:lnTo>
                <a:lnTo>
                  <a:pt x="495300" y="152400"/>
                </a:lnTo>
                <a:lnTo>
                  <a:pt x="731520" y="579120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4583CDB3-9512-547D-CECF-F7D6330A156E}"/>
              </a:ext>
            </a:extLst>
          </p:cNvPr>
          <p:cNvSpPr/>
          <p:nvPr/>
        </p:nvSpPr>
        <p:spPr>
          <a:xfrm>
            <a:off x="8353397" y="846283"/>
            <a:ext cx="774672" cy="706120"/>
          </a:xfrm>
          <a:custGeom>
            <a:avLst/>
            <a:gdLst>
              <a:gd name="connsiteX0" fmla="*/ 685800 w 685800"/>
              <a:gd name="connsiteY0" fmla="*/ 0 h 662940"/>
              <a:gd name="connsiteX1" fmla="*/ 259080 w 685800"/>
              <a:gd name="connsiteY1" fmla="*/ 106680 h 662940"/>
              <a:gd name="connsiteX2" fmla="*/ 38100 w 685800"/>
              <a:gd name="connsiteY2" fmla="*/ 251460 h 662940"/>
              <a:gd name="connsiteX3" fmla="*/ 0 w 685800"/>
              <a:gd name="connsiteY3" fmla="*/ 662940 h 66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" h="662940">
                <a:moveTo>
                  <a:pt x="685800" y="0"/>
                </a:moveTo>
                <a:lnTo>
                  <a:pt x="259080" y="106680"/>
                </a:lnTo>
                <a:lnTo>
                  <a:pt x="38100" y="251460"/>
                </a:lnTo>
                <a:lnTo>
                  <a:pt x="0" y="662940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Vapaamuotoinen: Muoto 7">
            <a:extLst>
              <a:ext uri="{FF2B5EF4-FFF2-40B4-BE49-F238E27FC236}">
                <a16:creationId xmlns:a16="http://schemas.microsoft.com/office/drawing/2014/main" id="{444F93E5-1FD1-5FD7-0610-081E4C781651}"/>
              </a:ext>
            </a:extLst>
          </p:cNvPr>
          <p:cNvSpPr/>
          <p:nvPr/>
        </p:nvSpPr>
        <p:spPr>
          <a:xfrm>
            <a:off x="5219685" y="4367631"/>
            <a:ext cx="457200" cy="243840"/>
          </a:xfrm>
          <a:custGeom>
            <a:avLst/>
            <a:gdLst>
              <a:gd name="connsiteX0" fmla="*/ 0 w 403860"/>
              <a:gd name="connsiteY0" fmla="*/ 30480 h 182880"/>
              <a:gd name="connsiteX1" fmla="*/ 152400 w 403860"/>
              <a:gd name="connsiteY1" fmla="*/ 182880 h 182880"/>
              <a:gd name="connsiteX2" fmla="*/ 289560 w 403860"/>
              <a:gd name="connsiteY2" fmla="*/ 152400 h 182880"/>
              <a:gd name="connsiteX3" fmla="*/ 403860 w 403860"/>
              <a:gd name="connsiteY3" fmla="*/ 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82880">
                <a:moveTo>
                  <a:pt x="0" y="30480"/>
                </a:moveTo>
                <a:lnTo>
                  <a:pt x="152400" y="182880"/>
                </a:lnTo>
                <a:lnTo>
                  <a:pt x="289560" y="152400"/>
                </a:lnTo>
                <a:lnTo>
                  <a:pt x="403860" y="0"/>
                </a:lnTo>
              </a:path>
            </a:pathLst>
          </a:custGeom>
          <a:noFill/>
          <a:ln w="76200">
            <a:solidFill>
              <a:srgbClr val="EA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7AEDE393-CFE7-BB8D-1653-6466C978F329}"/>
              </a:ext>
            </a:extLst>
          </p:cNvPr>
          <p:cNvCxnSpPr>
            <a:cxnSpLocks/>
          </p:cNvCxnSpPr>
          <p:nvPr/>
        </p:nvCxnSpPr>
        <p:spPr>
          <a:xfrm flipH="1" flipV="1">
            <a:off x="4247134" y="3254521"/>
            <a:ext cx="351752" cy="57689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E56DDC0A-87B3-CB56-3802-44A1462D90BC}"/>
              </a:ext>
            </a:extLst>
          </p:cNvPr>
          <p:cNvCxnSpPr>
            <a:cxnSpLocks/>
          </p:cNvCxnSpPr>
          <p:nvPr/>
        </p:nvCxnSpPr>
        <p:spPr>
          <a:xfrm flipH="1">
            <a:off x="6621793" y="3215984"/>
            <a:ext cx="277173" cy="6539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>
            <a:extLst>
              <a:ext uri="{FF2B5EF4-FFF2-40B4-BE49-F238E27FC236}">
                <a16:creationId xmlns:a16="http://schemas.microsoft.com/office/drawing/2014/main" id="{B65D9835-AB17-9D7D-E399-82C6FB1952D9}"/>
              </a:ext>
            </a:extLst>
          </p:cNvPr>
          <p:cNvCxnSpPr>
            <a:cxnSpLocks/>
          </p:cNvCxnSpPr>
          <p:nvPr/>
        </p:nvCxnSpPr>
        <p:spPr>
          <a:xfrm flipV="1">
            <a:off x="7097895" y="3443232"/>
            <a:ext cx="277173" cy="5844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i 24">
            <a:extLst>
              <a:ext uri="{FF2B5EF4-FFF2-40B4-BE49-F238E27FC236}">
                <a16:creationId xmlns:a16="http://schemas.microsoft.com/office/drawing/2014/main" id="{9FC83814-59D4-FBF7-5492-73F8E65D9592}"/>
              </a:ext>
            </a:extLst>
          </p:cNvPr>
          <p:cNvSpPr/>
          <p:nvPr/>
        </p:nvSpPr>
        <p:spPr>
          <a:xfrm>
            <a:off x="6990822" y="2783422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Ellipsi 25">
            <a:extLst>
              <a:ext uri="{FF2B5EF4-FFF2-40B4-BE49-F238E27FC236}">
                <a16:creationId xmlns:a16="http://schemas.microsoft.com/office/drawing/2014/main" id="{8ECF9874-2A13-CFD5-50C8-784CD9D5940B}"/>
              </a:ext>
            </a:extLst>
          </p:cNvPr>
          <p:cNvSpPr/>
          <p:nvPr/>
        </p:nvSpPr>
        <p:spPr>
          <a:xfrm>
            <a:off x="7497733" y="2689754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ECB9FA38-E67C-3D80-F0E0-A136175994F9}"/>
              </a:ext>
            </a:extLst>
          </p:cNvPr>
          <p:cNvSpPr txBox="1"/>
          <p:nvPr/>
        </p:nvSpPr>
        <p:spPr>
          <a:xfrm>
            <a:off x="15931" y="1254938"/>
            <a:ext cx="19410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dirty="0"/>
              <a:t>Poistuva reitti</a:t>
            </a:r>
          </a:p>
          <a:p>
            <a:pPr algn="l"/>
            <a:r>
              <a:rPr lang="fi-FI" sz="1600" dirty="0"/>
              <a:t>Poikkeusreitti</a:t>
            </a:r>
          </a:p>
          <a:p>
            <a:r>
              <a:rPr lang="fi-FI" sz="1600" dirty="0"/>
              <a:t>Väliaikainen pysäkki</a:t>
            </a:r>
          </a:p>
          <a:p>
            <a:r>
              <a:rPr lang="fi-FI" sz="1600" dirty="0"/>
              <a:t>Pysäkki ei käytössä</a:t>
            </a:r>
          </a:p>
        </p:txBody>
      </p:sp>
      <p:grpSp>
        <p:nvGrpSpPr>
          <p:cNvPr id="39" name="Ryhmä 38">
            <a:extLst>
              <a:ext uri="{FF2B5EF4-FFF2-40B4-BE49-F238E27FC236}">
                <a16:creationId xmlns:a16="http://schemas.microsoft.com/office/drawing/2014/main" id="{E622A934-3052-DE88-78C7-4822C943B26B}"/>
              </a:ext>
            </a:extLst>
          </p:cNvPr>
          <p:cNvGrpSpPr/>
          <p:nvPr/>
        </p:nvGrpSpPr>
        <p:grpSpPr>
          <a:xfrm>
            <a:off x="2028279" y="2108682"/>
            <a:ext cx="333376" cy="223474"/>
            <a:chOff x="2028279" y="2108682"/>
            <a:chExt cx="333376" cy="223474"/>
          </a:xfrm>
        </p:grpSpPr>
        <p:sp>
          <p:nvSpPr>
            <p:cNvPr id="31" name="Ellipsi 30">
              <a:extLst>
                <a:ext uri="{FF2B5EF4-FFF2-40B4-BE49-F238E27FC236}">
                  <a16:creationId xmlns:a16="http://schemas.microsoft.com/office/drawing/2014/main" id="{1C51C7BE-3393-BB92-02B5-902C4B22CA47}"/>
                </a:ext>
              </a:extLst>
            </p:cNvPr>
            <p:cNvSpPr/>
            <p:nvPr/>
          </p:nvSpPr>
          <p:spPr>
            <a:xfrm>
              <a:off x="2093956" y="2108682"/>
              <a:ext cx="201335" cy="192947"/>
            </a:xfrm>
            <a:prstGeom prst="ellipse">
              <a:avLst/>
            </a:prstGeom>
            <a:solidFill>
              <a:srgbClr val="E840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30" name="Ryhmä 29">
              <a:extLst>
                <a:ext uri="{FF2B5EF4-FFF2-40B4-BE49-F238E27FC236}">
                  <a16:creationId xmlns:a16="http://schemas.microsoft.com/office/drawing/2014/main" id="{20F34F79-09BD-C1F6-F723-0367169D3542}"/>
                </a:ext>
              </a:extLst>
            </p:cNvPr>
            <p:cNvGrpSpPr/>
            <p:nvPr/>
          </p:nvGrpSpPr>
          <p:grpSpPr>
            <a:xfrm>
              <a:off x="2028279" y="2126239"/>
              <a:ext cx="333376" cy="205917"/>
              <a:chOff x="2022303" y="1816722"/>
              <a:chExt cx="333376" cy="205917"/>
            </a:xfrm>
          </p:grpSpPr>
          <p:cxnSp>
            <p:nvCxnSpPr>
              <p:cNvPr id="57" name="Suora yhdysviiva 56">
                <a:extLst>
                  <a:ext uri="{FF2B5EF4-FFF2-40B4-BE49-F238E27FC236}">
                    <a16:creationId xmlns:a16="http://schemas.microsoft.com/office/drawing/2014/main" id="{111F6F9C-553E-E62D-5C8B-8430BDBAC86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22303" y="1816722"/>
                <a:ext cx="333376" cy="2059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uora yhdysviiva 57">
                <a:extLst>
                  <a:ext uri="{FF2B5EF4-FFF2-40B4-BE49-F238E27FC236}">
                    <a16:creationId xmlns:a16="http://schemas.microsoft.com/office/drawing/2014/main" id="{94FFE336-BA02-BB31-228D-6BB097CE09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2303" y="1816722"/>
                <a:ext cx="333376" cy="2059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1664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B0126-B0DC-89F2-AE94-BE220653D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sikko 1">
            <a:extLst>
              <a:ext uri="{FF2B5EF4-FFF2-40B4-BE49-F238E27FC236}">
                <a16:creationId xmlns:a16="http://schemas.microsoft.com/office/drawing/2014/main" id="{E0EC3BBA-A9C8-B496-BC7B-4E906771D1A2}"/>
              </a:ext>
            </a:extLst>
          </p:cNvPr>
          <p:cNvSpPr txBox="1">
            <a:spLocks/>
          </p:cNvSpPr>
          <p:nvPr/>
        </p:nvSpPr>
        <p:spPr>
          <a:xfrm>
            <a:off x="22552" y="486438"/>
            <a:ext cx="2450682" cy="641123"/>
          </a:xfrm>
          <a:prstGeom prst="rect">
            <a:avLst/>
          </a:prstGeom>
        </p:spPr>
        <p:txBody>
          <a:bodyPr vert="horz" lIns="91439" tIns="45720" rIns="91439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2600" b="1" dirty="0">
                <a:solidFill>
                  <a:srgbClr val="E84097"/>
                </a:solidFill>
              </a:rPr>
              <a:t>Linja 25 talviaikataulu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C700766A-ADA3-9FAD-065F-14F39177B694}"/>
              </a:ext>
            </a:extLst>
          </p:cNvPr>
          <p:cNvSpPr txBox="1"/>
          <p:nvPr/>
        </p:nvSpPr>
        <p:spPr>
          <a:xfrm>
            <a:off x="22552" y="24773"/>
            <a:ext cx="187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/>
              <a:t>Poikkeusreitti</a:t>
            </a:r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6AEF9C9-6A20-EEF2-4657-B1327BDBC343}"/>
              </a:ext>
            </a:extLst>
          </p:cNvPr>
          <p:cNvCxnSpPr>
            <a:cxnSpLocks/>
          </p:cNvCxnSpPr>
          <p:nvPr/>
        </p:nvCxnSpPr>
        <p:spPr>
          <a:xfrm>
            <a:off x="1956975" y="1446665"/>
            <a:ext cx="535907" cy="0"/>
          </a:xfrm>
          <a:prstGeom prst="line">
            <a:avLst/>
          </a:prstGeom>
          <a:ln w="76200">
            <a:solidFill>
              <a:srgbClr val="E8409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>
            <a:extLst>
              <a:ext uri="{FF2B5EF4-FFF2-40B4-BE49-F238E27FC236}">
                <a16:creationId xmlns:a16="http://schemas.microsoft.com/office/drawing/2014/main" id="{9C377EB1-4044-9FCF-E1C8-68FAD655DD1D}"/>
              </a:ext>
            </a:extLst>
          </p:cNvPr>
          <p:cNvCxnSpPr>
            <a:cxnSpLocks/>
          </p:cNvCxnSpPr>
          <p:nvPr/>
        </p:nvCxnSpPr>
        <p:spPr>
          <a:xfrm>
            <a:off x="1956975" y="1683173"/>
            <a:ext cx="509782" cy="0"/>
          </a:xfrm>
          <a:prstGeom prst="line">
            <a:avLst/>
          </a:prstGeom>
          <a:ln w="76200">
            <a:solidFill>
              <a:srgbClr val="E840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>
            <a:extLst>
              <a:ext uri="{FF2B5EF4-FFF2-40B4-BE49-F238E27FC236}">
                <a16:creationId xmlns:a16="http://schemas.microsoft.com/office/drawing/2014/main" id="{F693D624-3178-21E0-9F83-3CEB677AC282}"/>
              </a:ext>
            </a:extLst>
          </p:cNvPr>
          <p:cNvSpPr txBox="1"/>
          <p:nvPr/>
        </p:nvSpPr>
        <p:spPr>
          <a:xfrm>
            <a:off x="15931" y="1254938"/>
            <a:ext cx="1941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/>
              <a:t>Poistuva reitti</a:t>
            </a:r>
          </a:p>
          <a:p>
            <a:pPr algn="l"/>
            <a:r>
              <a:rPr lang="fi-FI" sz="1600"/>
              <a:t>Poikkeusreitti</a:t>
            </a:r>
          </a:p>
          <a:p>
            <a:r>
              <a:rPr lang="fi-FI" sz="1600"/>
              <a:t>Pysäkki ei käytössä</a:t>
            </a:r>
          </a:p>
        </p:txBody>
      </p:sp>
      <p:sp>
        <p:nvSpPr>
          <p:cNvPr id="56" name="Ellipsi 55">
            <a:extLst>
              <a:ext uri="{FF2B5EF4-FFF2-40B4-BE49-F238E27FC236}">
                <a16:creationId xmlns:a16="http://schemas.microsoft.com/office/drawing/2014/main" id="{3C963C4B-6301-A212-835A-9C865D757F5B}"/>
              </a:ext>
            </a:extLst>
          </p:cNvPr>
          <p:cNvSpPr/>
          <p:nvPr/>
        </p:nvSpPr>
        <p:spPr>
          <a:xfrm>
            <a:off x="2093956" y="1824423"/>
            <a:ext cx="201335" cy="192947"/>
          </a:xfrm>
          <a:prstGeom prst="ellipse">
            <a:avLst/>
          </a:prstGeom>
          <a:solidFill>
            <a:srgbClr val="E840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7" name="Suora yhdysviiva 56">
            <a:extLst>
              <a:ext uri="{FF2B5EF4-FFF2-40B4-BE49-F238E27FC236}">
                <a16:creationId xmlns:a16="http://schemas.microsoft.com/office/drawing/2014/main" id="{1C5BC07C-00B6-B698-D83C-8D36FADD34FE}"/>
              </a:ext>
            </a:extLst>
          </p:cNvPr>
          <p:cNvCxnSpPr>
            <a:cxnSpLocks/>
          </p:cNvCxnSpPr>
          <p:nvPr/>
        </p:nvCxnSpPr>
        <p:spPr>
          <a:xfrm flipH="1">
            <a:off x="2022303" y="1816722"/>
            <a:ext cx="333376" cy="2059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yhdysviiva 57">
            <a:extLst>
              <a:ext uri="{FF2B5EF4-FFF2-40B4-BE49-F238E27FC236}">
                <a16:creationId xmlns:a16="http://schemas.microsoft.com/office/drawing/2014/main" id="{F2B217ED-3C9B-E70E-956E-DDBA80A81F94}"/>
              </a:ext>
            </a:extLst>
          </p:cNvPr>
          <p:cNvCxnSpPr>
            <a:cxnSpLocks/>
          </p:cNvCxnSpPr>
          <p:nvPr/>
        </p:nvCxnSpPr>
        <p:spPr>
          <a:xfrm>
            <a:off x="2022303" y="1816722"/>
            <a:ext cx="333376" cy="2059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uva 9">
            <a:extLst>
              <a:ext uri="{FF2B5EF4-FFF2-40B4-BE49-F238E27FC236}">
                <a16:creationId xmlns:a16="http://schemas.microsoft.com/office/drawing/2014/main" id="{B2BD66EF-F844-2435-1E1A-A9087A5C6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829" y="0"/>
            <a:ext cx="6455240" cy="6315584"/>
          </a:xfrm>
          <a:prstGeom prst="rect">
            <a:avLst/>
          </a:prstGeom>
        </p:spPr>
      </p:pic>
      <p:sp>
        <p:nvSpPr>
          <p:cNvPr id="29" name="Vapaamuotoinen: Muoto 28">
            <a:extLst>
              <a:ext uri="{FF2B5EF4-FFF2-40B4-BE49-F238E27FC236}">
                <a16:creationId xmlns:a16="http://schemas.microsoft.com/office/drawing/2014/main" id="{0E4FB9A2-075C-73F5-A81D-FA53ADBA40E5}"/>
              </a:ext>
            </a:extLst>
          </p:cNvPr>
          <p:cNvSpPr/>
          <p:nvPr/>
        </p:nvSpPr>
        <p:spPr>
          <a:xfrm>
            <a:off x="2660904" y="1755648"/>
            <a:ext cx="777240" cy="521208"/>
          </a:xfrm>
          <a:custGeom>
            <a:avLst/>
            <a:gdLst>
              <a:gd name="connsiteX0" fmla="*/ 0 w 777240"/>
              <a:gd name="connsiteY0" fmla="*/ 128016 h 521208"/>
              <a:gd name="connsiteX1" fmla="*/ 310896 w 777240"/>
              <a:gd name="connsiteY1" fmla="*/ 0 h 521208"/>
              <a:gd name="connsiteX2" fmla="*/ 420624 w 777240"/>
              <a:gd name="connsiteY2" fmla="*/ 0 h 521208"/>
              <a:gd name="connsiteX3" fmla="*/ 521208 w 777240"/>
              <a:gd name="connsiteY3" fmla="*/ 91440 h 521208"/>
              <a:gd name="connsiteX4" fmla="*/ 585216 w 777240"/>
              <a:gd name="connsiteY4" fmla="*/ 246888 h 521208"/>
              <a:gd name="connsiteX5" fmla="*/ 667512 w 777240"/>
              <a:gd name="connsiteY5" fmla="*/ 393192 h 521208"/>
              <a:gd name="connsiteX6" fmla="*/ 777240 w 777240"/>
              <a:gd name="connsiteY6" fmla="*/ 521208 h 521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7240" h="521208">
                <a:moveTo>
                  <a:pt x="0" y="128016"/>
                </a:moveTo>
                <a:lnTo>
                  <a:pt x="310896" y="0"/>
                </a:lnTo>
                <a:lnTo>
                  <a:pt x="420624" y="0"/>
                </a:lnTo>
                <a:lnTo>
                  <a:pt x="521208" y="91440"/>
                </a:lnTo>
                <a:lnTo>
                  <a:pt x="585216" y="246888"/>
                </a:lnTo>
                <a:lnTo>
                  <a:pt x="667512" y="393192"/>
                </a:lnTo>
                <a:lnTo>
                  <a:pt x="777240" y="521208"/>
                </a:lnTo>
              </a:path>
            </a:pathLst>
          </a:custGeom>
          <a:noFill/>
          <a:ln w="76200">
            <a:solidFill>
              <a:srgbClr val="E8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Vapaamuotoinen: Muoto 36">
            <a:extLst>
              <a:ext uri="{FF2B5EF4-FFF2-40B4-BE49-F238E27FC236}">
                <a16:creationId xmlns:a16="http://schemas.microsoft.com/office/drawing/2014/main" id="{D10AEF6D-E7A7-2B03-ACEC-7052D59B6C55}"/>
              </a:ext>
            </a:extLst>
          </p:cNvPr>
          <p:cNvSpPr/>
          <p:nvPr/>
        </p:nvSpPr>
        <p:spPr>
          <a:xfrm>
            <a:off x="5247564" y="4162567"/>
            <a:ext cx="423081" cy="412292"/>
          </a:xfrm>
          <a:custGeom>
            <a:avLst/>
            <a:gdLst>
              <a:gd name="connsiteX0" fmla="*/ 170597 w 416257"/>
              <a:gd name="connsiteY0" fmla="*/ 450376 h 450376"/>
              <a:gd name="connsiteX1" fmla="*/ 348018 w 416257"/>
              <a:gd name="connsiteY1" fmla="*/ 375314 h 450376"/>
              <a:gd name="connsiteX2" fmla="*/ 409433 w 416257"/>
              <a:gd name="connsiteY2" fmla="*/ 293427 h 450376"/>
              <a:gd name="connsiteX3" fmla="*/ 416257 w 416257"/>
              <a:gd name="connsiteY3" fmla="*/ 191069 h 450376"/>
              <a:gd name="connsiteX4" fmla="*/ 375313 w 416257"/>
              <a:gd name="connsiteY4" fmla="*/ 102358 h 450376"/>
              <a:gd name="connsiteX5" fmla="*/ 293427 w 416257"/>
              <a:gd name="connsiteY5" fmla="*/ 20472 h 450376"/>
              <a:gd name="connsiteX6" fmla="*/ 184245 w 416257"/>
              <a:gd name="connsiteY6" fmla="*/ 0 h 450376"/>
              <a:gd name="connsiteX7" fmla="*/ 88711 w 416257"/>
              <a:gd name="connsiteY7" fmla="*/ 27296 h 450376"/>
              <a:gd name="connsiteX8" fmla="*/ 13648 w 416257"/>
              <a:gd name="connsiteY8" fmla="*/ 109182 h 450376"/>
              <a:gd name="connsiteX9" fmla="*/ 0 w 416257"/>
              <a:gd name="connsiteY9" fmla="*/ 225188 h 450376"/>
              <a:gd name="connsiteX0" fmla="*/ 177421 w 423081"/>
              <a:gd name="connsiteY0" fmla="*/ 450376 h 450376"/>
              <a:gd name="connsiteX1" fmla="*/ 354842 w 423081"/>
              <a:gd name="connsiteY1" fmla="*/ 375314 h 450376"/>
              <a:gd name="connsiteX2" fmla="*/ 416257 w 423081"/>
              <a:gd name="connsiteY2" fmla="*/ 293427 h 450376"/>
              <a:gd name="connsiteX3" fmla="*/ 423081 w 423081"/>
              <a:gd name="connsiteY3" fmla="*/ 191069 h 450376"/>
              <a:gd name="connsiteX4" fmla="*/ 382137 w 423081"/>
              <a:gd name="connsiteY4" fmla="*/ 102358 h 450376"/>
              <a:gd name="connsiteX5" fmla="*/ 300251 w 423081"/>
              <a:gd name="connsiteY5" fmla="*/ 20472 h 450376"/>
              <a:gd name="connsiteX6" fmla="*/ 191069 w 423081"/>
              <a:gd name="connsiteY6" fmla="*/ 0 h 450376"/>
              <a:gd name="connsiteX7" fmla="*/ 95535 w 423081"/>
              <a:gd name="connsiteY7" fmla="*/ 27296 h 450376"/>
              <a:gd name="connsiteX8" fmla="*/ 20472 w 423081"/>
              <a:gd name="connsiteY8" fmla="*/ 109182 h 450376"/>
              <a:gd name="connsiteX9" fmla="*/ 0 w 423081"/>
              <a:gd name="connsiteY9" fmla="*/ 272955 h 450376"/>
              <a:gd name="connsiteX0" fmla="*/ 273215 w 423081"/>
              <a:gd name="connsiteY0" fmla="*/ 589713 h 589713"/>
              <a:gd name="connsiteX1" fmla="*/ 354842 w 423081"/>
              <a:gd name="connsiteY1" fmla="*/ 375314 h 589713"/>
              <a:gd name="connsiteX2" fmla="*/ 416257 w 423081"/>
              <a:gd name="connsiteY2" fmla="*/ 293427 h 589713"/>
              <a:gd name="connsiteX3" fmla="*/ 423081 w 423081"/>
              <a:gd name="connsiteY3" fmla="*/ 191069 h 589713"/>
              <a:gd name="connsiteX4" fmla="*/ 382137 w 423081"/>
              <a:gd name="connsiteY4" fmla="*/ 102358 h 589713"/>
              <a:gd name="connsiteX5" fmla="*/ 300251 w 423081"/>
              <a:gd name="connsiteY5" fmla="*/ 20472 h 589713"/>
              <a:gd name="connsiteX6" fmla="*/ 191069 w 423081"/>
              <a:gd name="connsiteY6" fmla="*/ 0 h 589713"/>
              <a:gd name="connsiteX7" fmla="*/ 95535 w 423081"/>
              <a:gd name="connsiteY7" fmla="*/ 27296 h 589713"/>
              <a:gd name="connsiteX8" fmla="*/ 20472 w 423081"/>
              <a:gd name="connsiteY8" fmla="*/ 109182 h 589713"/>
              <a:gd name="connsiteX9" fmla="*/ 0 w 423081"/>
              <a:gd name="connsiteY9" fmla="*/ 272955 h 589713"/>
              <a:gd name="connsiteX0" fmla="*/ 259567 w 423081"/>
              <a:gd name="connsiteY0" fmla="*/ 412292 h 412292"/>
              <a:gd name="connsiteX1" fmla="*/ 354842 w 423081"/>
              <a:gd name="connsiteY1" fmla="*/ 375314 h 412292"/>
              <a:gd name="connsiteX2" fmla="*/ 416257 w 423081"/>
              <a:gd name="connsiteY2" fmla="*/ 293427 h 412292"/>
              <a:gd name="connsiteX3" fmla="*/ 423081 w 423081"/>
              <a:gd name="connsiteY3" fmla="*/ 191069 h 412292"/>
              <a:gd name="connsiteX4" fmla="*/ 382137 w 423081"/>
              <a:gd name="connsiteY4" fmla="*/ 102358 h 412292"/>
              <a:gd name="connsiteX5" fmla="*/ 300251 w 423081"/>
              <a:gd name="connsiteY5" fmla="*/ 20472 h 412292"/>
              <a:gd name="connsiteX6" fmla="*/ 191069 w 423081"/>
              <a:gd name="connsiteY6" fmla="*/ 0 h 412292"/>
              <a:gd name="connsiteX7" fmla="*/ 95535 w 423081"/>
              <a:gd name="connsiteY7" fmla="*/ 27296 h 412292"/>
              <a:gd name="connsiteX8" fmla="*/ 20472 w 423081"/>
              <a:gd name="connsiteY8" fmla="*/ 109182 h 412292"/>
              <a:gd name="connsiteX9" fmla="*/ 0 w 423081"/>
              <a:gd name="connsiteY9" fmla="*/ 272955 h 412292"/>
              <a:gd name="connsiteX0" fmla="*/ 237128 w 423081"/>
              <a:gd name="connsiteY0" fmla="*/ 412292 h 412292"/>
              <a:gd name="connsiteX1" fmla="*/ 354842 w 423081"/>
              <a:gd name="connsiteY1" fmla="*/ 375314 h 412292"/>
              <a:gd name="connsiteX2" fmla="*/ 416257 w 423081"/>
              <a:gd name="connsiteY2" fmla="*/ 293427 h 412292"/>
              <a:gd name="connsiteX3" fmla="*/ 423081 w 423081"/>
              <a:gd name="connsiteY3" fmla="*/ 191069 h 412292"/>
              <a:gd name="connsiteX4" fmla="*/ 382137 w 423081"/>
              <a:gd name="connsiteY4" fmla="*/ 102358 h 412292"/>
              <a:gd name="connsiteX5" fmla="*/ 300251 w 423081"/>
              <a:gd name="connsiteY5" fmla="*/ 20472 h 412292"/>
              <a:gd name="connsiteX6" fmla="*/ 191069 w 423081"/>
              <a:gd name="connsiteY6" fmla="*/ 0 h 412292"/>
              <a:gd name="connsiteX7" fmla="*/ 95535 w 423081"/>
              <a:gd name="connsiteY7" fmla="*/ 27296 h 412292"/>
              <a:gd name="connsiteX8" fmla="*/ 20472 w 423081"/>
              <a:gd name="connsiteY8" fmla="*/ 109182 h 412292"/>
              <a:gd name="connsiteX9" fmla="*/ 0 w 423081"/>
              <a:gd name="connsiteY9" fmla="*/ 272955 h 412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3081" h="412292">
                <a:moveTo>
                  <a:pt x="237128" y="412292"/>
                </a:moveTo>
                <a:lnTo>
                  <a:pt x="354842" y="375314"/>
                </a:lnTo>
                <a:lnTo>
                  <a:pt x="416257" y="293427"/>
                </a:lnTo>
                <a:lnTo>
                  <a:pt x="423081" y="191069"/>
                </a:lnTo>
                <a:lnTo>
                  <a:pt x="382137" y="102358"/>
                </a:lnTo>
                <a:lnTo>
                  <a:pt x="300251" y="20472"/>
                </a:lnTo>
                <a:lnTo>
                  <a:pt x="191069" y="0"/>
                </a:lnTo>
                <a:lnTo>
                  <a:pt x="95535" y="27296"/>
                </a:lnTo>
                <a:lnTo>
                  <a:pt x="20472" y="109182"/>
                </a:lnTo>
                <a:cubicBezTo>
                  <a:pt x="15923" y="147851"/>
                  <a:pt x="4549" y="234286"/>
                  <a:pt x="0" y="272955"/>
                </a:cubicBezTo>
              </a:path>
            </a:pathLst>
          </a:custGeom>
          <a:noFill/>
          <a:ln w="76200">
            <a:solidFill>
              <a:srgbClr val="E8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Vapaamuotoinen: Muoto 37">
            <a:extLst>
              <a:ext uri="{FF2B5EF4-FFF2-40B4-BE49-F238E27FC236}">
                <a16:creationId xmlns:a16="http://schemas.microsoft.com/office/drawing/2014/main" id="{A1E62AE7-9222-ED25-3D0F-D58F09ABFEF2}"/>
              </a:ext>
            </a:extLst>
          </p:cNvPr>
          <p:cNvSpPr/>
          <p:nvPr/>
        </p:nvSpPr>
        <p:spPr>
          <a:xfrm>
            <a:off x="8127242" y="620973"/>
            <a:ext cx="470848" cy="989463"/>
          </a:xfrm>
          <a:custGeom>
            <a:avLst/>
            <a:gdLst>
              <a:gd name="connsiteX0" fmla="*/ 191068 w 470848"/>
              <a:gd name="connsiteY0" fmla="*/ 989463 h 989463"/>
              <a:gd name="connsiteX1" fmla="*/ 300251 w 470848"/>
              <a:gd name="connsiteY1" fmla="*/ 702860 h 989463"/>
              <a:gd name="connsiteX2" fmla="*/ 334370 w 470848"/>
              <a:gd name="connsiteY2" fmla="*/ 491320 h 989463"/>
              <a:gd name="connsiteX3" fmla="*/ 464024 w 470848"/>
              <a:gd name="connsiteY3" fmla="*/ 341194 h 989463"/>
              <a:gd name="connsiteX4" fmla="*/ 470848 w 470848"/>
              <a:gd name="connsiteY4" fmla="*/ 211540 h 989463"/>
              <a:gd name="connsiteX5" fmla="*/ 457200 w 470848"/>
              <a:gd name="connsiteY5" fmla="*/ 102358 h 989463"/>
              <a:gd name="connsiteX6" fmla="*/ 341194 w 470848"/>
              <a:gd name="connsiteY6" fmla="*/ 40943 h 989463"/>
              <a:gd name="connsiteX7" fmla="*/ 197892 w 470848"/>
              <a:gd name="connsiteY7" fmla="*/ 0 h 989463"/>
              <a:gd name="connsiteX8" fmla="*/ 116006 w 470848"/>
              <a:gd name="connsiteY8" fmla="*/ 27296 h 989463"/>
              <a:gd name="connsiteX9" fmla="*/ 0 w 470848"/>
              <a:gd name="connsiteY9" fmla="*/ 156949 h 989463"/>
              <a:gd name="connsiteX10" fmla="*/ 13648 w 470848"/>
              <a:gd name="connsiteY10" fmla="*/ 307075 h 989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0848" h="989463">
                <a:moveTo>
                  <a:pt x="191068" y="989463"/>
                </a:moveTo>
                <a:lnTo>
                  <a:pt x="300251" y="702860"/>
                </a:lnTo>
                <a:lnTo>
                  <a:pt x="334370" y="491320"/>
                </a:lnTo>
                <a:lnTo>
                  <a:pt x="464024" y="341194"/>
                </a:lnTo>
                <a:lnTo>
                  <a:pt x="470848" y="211540"/>
                </a:lnTo>
                <a:lnTo>
                  <a:pt x="457200" y="102358"/>
                </a:lnTo>
                <a:lnTo>
                  <a:pt x="341194" y="40943"/>
                </a:lnTo>
                <a:lnTo>
                  <a:pt x="197892" y="0"/>
                </a:lnTo>
                <a:lnTo>
                  <a:pt x="116006" y="27296"/>
                </a:lnTo>
                <a:lnTo>
                  <a:pt x="0" y="156949"/>
                </a:lnTo>
                <a:lnTo>
                  <a:pt x="13648" y="307075"/>
                </a:lnTo>
              </a:path>
            </a:pathLst>
          </a:custGeom>
          <a:noFill/>
          <a:ln w="76200">
            <a:solidFill>
              <a:srgbClr val="E84097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Ellipsi 59">
            <a:extLst>
              <a:ext uri="{FF2B5EF4-FFF2-40B4-BE49-F238E27FC236}">
                <a16:creationId xmlns:a16="http://schemas.microsoft.com/office/drawing/2014/main" id="{2D3AE49E-1BF9-6A93-6247-AD1070776B8D}"/>
              </a:ext>
            </a:extLst>
          </p:cNvPr>
          <p:cNvSpPr/>
          <p:nvPr/>
        </p:nvSpPr>
        <p:spPr>
          <a:xfrm>
            <a:off x="4061309" y="1041643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2" name="Suora yhdysviiva 61">
            <a:extLst>
              <a:ext uri="{FF2B5EF4-FFF2-40B4-BE49-F238E27FC236}">
                <a16:creationId xmlns:a16="http://schemas.microsoft.com/office/drawing/2014/main" id="{CCD1759C-57E8-434D-98D9-28E7A6E511EA}"/>
              </a:ext>
            </a:extLst>
          </p:cNvPr>
          <p:cNvCxnSpPr>
            <a:cxnSpLocks/>
          </p:cNvCxnSpPr>
          <p:nvPr/>
        </p:nvCxnSpPr>
        <p:spPr>
          <a:xfrm flipH="1">
            <a:off x="4001811" y="1042433"/>
            <a:ext cx="273836" cy="1773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E76202E6-4B15-3DE0-0EE8-E2CF40A2266C}"/>
              </a:ext>
            </a:extLst>
          </p:cNvPr>
          <p:cNvCxnSpPr>
            <a:cxnSpLocks/>
          </p:cNvCxnSpPr>
          <p:nvPr/>
        </p:nvCxnSpPr>
        <p:spPr>
          <a:xfrm>
            <a:off x="3998354" y="1055025"/>
            <a:ext cx="273836" cy="145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i 40">
            <a:extLst>
              <a:ext uri="{FF2B5EF4-FFF2-40B4-BE49-F238E27FC236}">
                <a16:creationId xmlns:a16="http://schemas.microsoft.com/office/drawing/2014/main" id="{3E8A4936-A0CB-585F-A8FB-C8747845CCC2}"/>
              </a:ext>
            </a:extLst>
          </p:cNvPr>
          <p:cNvSpPr/>
          <p:nvPr/>
        </p:nvSpPr>
        <p:spPr>
          <a:xfrm>
            <a:off x="4106699" y="1574800"/>
            <a:ext cx="172998" cy="178163"/>
          </a:xfrm>
          <a:prstGeom prst="ellipse">
            <a:avLst/>
          </a:prstGeom>
          <a:solidFill>
            <a:srgbClr val="E84097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2" name="Suora yhdysviiva 41">
            <a:extLst>
              <a:ext uri="{FF2B5EF4-FFF2-40B4-BE49-F238E27FC236}">
                <a16:creationId xmlns:a16="http://schemas.microsoft.com/office/drawing/2014/main" id="{F563D5B5-2EBF-C0BD-078D-118AC428B077}"/>
              </a:ext>
            </a:extLst>
          </p:cNvPr>
          <p:cNvCxnSpPr>
            <a:cxnSpLocks/>
          </p:cNvCxnSpPr>
          <p:nvPr/>
        </p:nvCxnSpPr>
        <p:spPr>
          <a:xfrm flipH="1">
            <a:off x="4081709" y="1569471"/>
            <a:ext cx="235871" cy="1826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>
            <a:extLst>
              <a:ext uri="{FF2B5EF4-FFF2-40B4-BE49-F238E27FC236}">
                <a16:creationId xmlns:a16="http://schemas.microsoft.com/office/drawing/2014/main" id="{04E0BD0E-D963-373B-0A92-DBA508048231}"/>
              </a:ext>
            </a:extLst>
          </p:cNvPr>
          <p:cNvCxnSpPr>
            <a:cxnSpLocks/>
          </p:cNvCxnSpPr>
          <p:nvPr/>
        </p:nvCxnSpPr>
        <p:spPr>
          <a:xfrm>
            <a:off x="4067371" y="1565958"/>
            <a:ext cx="273754" cy="1793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uora nuoliyhdysviiva 69">
            <a:extLst>
              <a:ext uri="{FF2B5EF4-FFF2-40B4-BE49-F238E27FC236}">
                <a16:creationId xmlns:a16="http://schemas.microsoft.com/office/drawing/2014/main" id="{718EEF62-C556-0316-A5B0-E6E74C84414B}"/>
              </a:ext>
            </a:extLst>
          </p:cNvPr>
          <p:cNvCxnSpPr>
            <a:cxnSpLocks/>
          </p:cNvCxnSpPr>
          <p:nvPr/>
        </p:nvCxnSpPr>
        <p:spPr>
          <a:xfrm flipH="1" flipV="1">
            <a:off x="4210812" y="3356715"/>
            <a:ext cx="372008" cy="6228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988AC562-D266-6E82-35BD-8CF2EA1E49CB}"/>
              </a:ext>
            </a:extLst>
          </p:cNvPr>
          <p:cNvCxnSpPr>
            <a:cxnSpLocks/>
          </p:cNvCxnSpPr>
          <p:nvPr/>
        </p:nvCxnSpPr>
        <p:spPr>
          <a:xfrm>
            <a:off x="3938641" y="3538693"/>
            <a:ext cx="365175" cy="6228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A43F7FC3-0354-C80F-596E-FFDCDBF7D06B}"/>
              </a:ext>
            </a:extLst>
          </p:cNvPr>
          <p:cNvSpPr txBox="1"/>
          <p:nvPr/>
        </p:nvSpPr>
        <p:spPr>
          <a:xfrm rot="21181490">
            <a:off x="5235168" y="722525"/>
            <a:ext cx="1371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Keskuskatu</a:t>
            </a:r>
          </a:p>
        </p:txBody>
      </p:sp>
      <p:sp>
        <p:nvSpPr>
          <p:cNvPr id="66" name="Tekstiruutu 65">
            <a:extLst>
              <a:ext uri="{FF2B5EF4-FFF2-40B4-BE49-F238E27FC236}">
                <a16:creationId xmlns:a16="http://schemas.microsoft.com/office/drawing/2014/main" id="{18EEF842-21B9-FCB2-0E6D-8DC31964CC88}"/>
              </a:ext>
            </a:extLst>
          </p:cNvPr>
          <p:cNvSpPr txBox="1"/>
          <p:nvPr/>
        </p:nvSpPr>
        <p:spPr>
          <a:xfrm rot="3477372">
            <a:off x="3269297" y="2648028"/>
            <a:ext cx="1500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Tietäjänkatu</a:t>
            </a:r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92EE3CED-8331-3AA8-160B-A339B45EF16C}"/>
              </a:ext>
            </a:extLst>
          </p:cNvPr>
          <p:cNvSpPr txBox="1"/>
          <p:nvPr/>
        </p:nvSpPr>
        <p:spPr>
          <a:xfrm rot="18210749">
            <a:off x="6758418" y="1886474"/>
            <a:ext cx="1651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Kukkolinnankatu</a:t>
            </a:r>
          </a:p>
        </p:txBody>
      </p:sp>
      <p:sp>
        <p:nvSpPr>
          <p:cNvPr id="68" name="Suorakulmio 67">
            <a:extLst>
              <a:ext uri="{FF2B5EF4-FFF2-40B4-BE49-F238E27FC236}">
                <a16:creationId xmlns:a16="http://schemas.microsoft.com/office/drawing/2014/main" id="{B8ADCF99-5532-3664-841F-080DAFDBBC09}"/>
              </a:ext>
            </a:extLst>
          </p:cNvPr>
          <p:cNvSpPr/>
          <p:nvPr/>
        </p:nvSpPr>
        <p:spPr>
          <a:xfrm rot="21183213">
            <a:off x="6300831" y="923585"/>
            <a:ext cx="934011" cy="8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Suorakulmio 68">
            <a:extLst>
              <a:ext uri="{FF2B5EF4-FFF2-40B4-BE49-F238E27FC236}">
                <a16:creationId xmlns:a16="http://schemas.microsoft.com/office/drawing/2014/main" id="{4BF24E8E-493D-4820-8BB5-15D6B2DFBAB8}"/>
              </a:ext>
            </a:extLst>
          </p:cNvPr>
          <p:cNvSpPr/>
          <p:nvPr/>
        </p:nvSpPr>
        <p:spPr>
          <a:xfrm rot="21183213">
            <a:off x="4364795" y="1255333"/>
            <a:ext cx="934011" cy="1336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Suorakulmio 72">
            <a:extLst>
              <a:ext uri="{FF2B5EF4-FFF2-40B4-BE49-F238E27FC236}">
                <a16:creationId xmlns:a16="http://schemas.microsoft.com/office/drawing/2014/main" id="{4BFA2373-F41C-47F1-93B6-99CDB21C4072}"/>
              </a:ext>
            </a:extLst>
          </p:cNvPr>
          <p:cNvSpPr/>
          <p:nvPr/>
        </p:nvSpPr>
        <p:spPr>
          <a:xfrm rot="3563746">
            <a:off x="3664664" y="3544839"/>
            <a:ext cx="1083152" cy="1088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Vapaamuotoinen: Muoto 27">
            <a:extLst>
              <a:ext uri="{FF2B5EF4-FFF2-40B4-BE49-F238E27FC236}">
                <a16:creationId xmlns:a16="http://schemas.microsoft.com/office/drawing/2014/main" id="{1B4A6643-2DEE-E7CC-104F-5BC8052EE9AD}"/>
              </a:ext>
            </a:extLst>
          </p:cNvPr>
          <p:cNvSpPr/>
          <p:nvPr/>
        </p:nvSpPr>
        <p:spPr>
          <a:xfrm>
            <a:off x="2670048" y="1380744"/>
            <a:ext cx="3081528" cy="4928616"/>
          </a:xfrm>
          <a:custGeom>
            <a:avLst/>
            <a:gdLst>
              <a:gd name="connsiteX0" fmla="*/ 2816352 w 2816352"/>
              <a:gd name="connsiteY0" fmla="*/ 3310128 h 3310128"/>
              <a:gd name="connsiteX1" fmla="*/ 2688336 w 2816352"/>
              <a:gd name="connsiteY1" fmla="*/ 3172968 h 3310128"/>
              <a:gd name="connsiteX2" fmla="*/ 2606040 w 2816352"/>
              <a:gd name="connsiteY2" fmla="*/ 3090672 h 3310128"/>
              <a:gd name="connsiteX3" fmla="*/ 2560320 w 2816352"/>
              <a:gd name="connsiteY3" fmla="*/ 3026664 h 3310128"/>
              <a:gd name="connsiteX4" fmla="*/ 2295144 w 2816352"/>
              <a:gd name="connsiteY4" fmla="*/ 3035808 h 3310128"/>
              <a:gd name="connsiteX5" fmla="*/ 2112264 w 2816352"/>
              <a:gd name="connsiteY5" fmla="*/ 3008376 h 3310128"/>
              <a:gd name="connsiteX6" fmla="*/ 1975104 w 2816352"/>
              <a:gd name="connsiteY6" fmla="*/ 2944368 h 3310128"/>
              <a:gd name="connsiteX7" fmla="*/ 1847088 w 2816352"/>
              <a:gd name="connsiteY7" fmla="*/ 2843784 h 3310128"/>
              <a:gd name="connsiteX8" fmla="*/ 1645920 w 2816352"/>
              <a:gd name="connsiteY8" fmla="*/ 2450592 h 3310128"/>
              <a:gd name="connsiteX9" fmla="*/ 1188720 w 2816352"/>
              <a:gd name="connsiteY9" fmla="*/ 1700784 h 3310128"/>
              <a:gd name="connsiteX10" fmla="*/ 832104 w 2816352"/>
              <a:gd name="connsiteY10" fmla="*/ 1024128 h 3310128"/>
              <a:gd name="connsiteX11" fmla="*/ 731520 w 2816352"/>
              <a:gd name="connsiteY11" fmla="*/ 813816 h 3310128"/>
              <a:gd name="connsiteX12" fmla="*/ 667512 w 2816352"/>
              <a:gd name="connsiteY12" fmla="*/ 512064 h 3310128"/>
              <a:gd name="connsiteX13" fmla="*/ 777240 w 2816352"/>
              <a:gd name="connsiteY13" fmla="*/ 393192 h 3310128"/>
              <a:gd name="connsiteX14" fmla="*/ 822960 w 2816352"/>
              <a:gd name="connsiteY14" fmla="*/ 228600 h 3310128"/>
              <a:gd name="connsiteX15" fmla="*/ 786384 w 2816352"/>
              <a:gd name="connsiteY15" fmla="*/ 54864 h 3310128"/>
              <a:gd name="connsiteX16" fmla="*/ 694944 w 2816352"/>
              <a:gd name="connsiteY16" fmla="*/ 0 h 3310128"/>
              <a:gd name="connsiteX17" fmla="*/ 493776 w 2816352"/>
              <a:gd name="connsiteY17" fmla="*/ 0 h 3310128"/>
              <a:gd name="connsiteX18" fmla="*/ 402336 w 2816352"/>
              <a:gd name="connsiteY18" fmla="*/ 45720 h 3310128"/>
              <a:gd name="connsiteX19" fmla="*/ 320040 w 2816352"/>
              <a:gd name="connsiteY19" fmla="*/ 164592 h 3310128"/>
              <a:gd name="connsiteX20" fmla="*/ 237744 w 2816352"/>
              <a:gd name="connsiteY20" fmla="*/ 201168 h 3310128"/>
              <a:gd name="connsiteX21" fmla="*/ 0 w 2816352"/>
              <a:gd name="connsiteY21" fmla="*/ 292608 h 3310128"/>
              <a:gd name="connsiteX0" fmla="*/ 2816352 w 2816352"/>
              <a:gd name="connsiteY0" fmla="*/ 3310128 h 3310128"/>
              <a:gd name="connsiteX1" fmla="*/ 2816352 w 2816352"/>
              <a:gd name="connsiteY1" fmla="*/ 3300984 h 3310128"/>
              <a:gd name="connsiteX2" fmla="*/ 2688336 w 2816352"/>
              <a:gd name="connsiteY2" fmla="*/ 3172968 h 3310128"/>
              <a:gd name="connsiteX3" fmla="*/ 2606040 w 2816352"/>
              <a:gd name="connsiteY3" fmla="*/ 3090672 h 3310128"/>
              <a:gd name="connsiteX4" fmla="*/ 2560320 w 2816352"/>
              <a:gd name="connsiteY4" fmla="*/ 3026664 h 3310128"/>
              <a:gd name="connsiteX5" fmla="*/ 2295144 w 2816352"/>
              <a:gd name="connsiteY5" fmla="*/ 3035808 h 3310128"/>
              <a:gd name="connsiteX6" fmla="*/ 2112264 w 2816352"/>
              <a:gd name="connsiteY6" fmla="*/ 3008376 h 3310128"/>
              <a:gd name="connsiteX7" fmla="*/ 1975104 w 2816352"/>
              <a:gd name="connsiteY7" fmla="*/ 2944368 h 3310128"/>
              <a:gd name="connsiteX8" fmla="*/ 1847088 w 2816352"/>
              <a:gd name="connsiteY8" fmla="*/ 2843784 h 3310128"/>
              <a:gd name="connsiteX9" fmla="*/ 1645920 w 2816352"/>
              <a:gd name="connsiteY9" fmla="*/ 2450592 h 3310128"/>
              <a:gd name="connsiteX10" fmla="*/ 1188720 w 2816352"/>
              <a:gd name="connsiteY10" fmla="*/ 1700784 h 3310128"/>
              <a:gd name="connsiteX11" fmla="*/ 832104 w 2816352"/>
              <a:gd name="connsiteY11" fmla="*/ 1024128 h 3310128"/>
              <a:gd name="connsiteX12" fmla="*/ 731520 w 2816352"/>
              <a:gd name="connsiteY12" fmla="*/ 813816 h 3310128"/>
              <a:gd name="connsiteX13" fmla="*/ 667512 w 2816352"/>
              <a:gd name="connsiteY13" fmla="*/ 512064 h 3310128"/>
              <a:gd name="connsiteX14" fmla="*/ 777240 w 2816352"/>
              <a:gd name="connsiteY14" fmla="*/ 393192 h 3310128"/>
              <a:gd name="connsiteX15" fmla="*/ 822960 w 2816352"/>
              <a:gd name="connsiteY15" fmla="*/ 228600 h 3310128"/>
              <a:gd name="connsiteX16" fmla="*/ 786384 w 2816352"/>
              <a:gd name="connsiteY16" fmla="*/ 54864 h 3310128"/>
              <a:gd name="connsiteX17" fmla="*/ 694944 w 2816352"/>
              <a:gd name="connsiteY17" fmla="*/ 0 h 3310128"/>
              <a:gd name="connsiteX18" fmla="*/ 493776 w 2816352"/>
              <a:gd name="connsiteY18" fmla="*/ 0 h 3310128"/>
              <a:gd name="connsiteX19" fmla="*/ 402336 w 2816352"/>
              <a:gd name="connsiteY19" fmla="*/ 45720 h 3310128"/>
              <a:gd name="connsiteX20" fmla="*/ 320040 w 2816352"/>
              <a:gd name="connsiteY20" fmla="*/ 164592 h 3310128"/>
              <a:gd name="connsiteX21" fmla="*/ 237744 w 2816352"/>
              <a:gd name="connsiteY21" fmla="*/ 201168 h 3310128"/>
              <a:gd name="connsiteX22" fmla="*/ 0 w 2816352"/>
              <a:gd name="connsiteY22" fmla="*/ 292608 h 3310128"/>
              <a:gd name="connsiteX0" fmla="*/ 2816352 w 2816352"/>
              <a:gd name="connsiteY0" fmla="*/ 3310128 h 3584448"/>
              <a:gd name="connsiteX1" fmla="*/ 2578608 w 2816352"/>
              <a:gd name="connsiteY1" fmla="*/ 3584448 h 3584448"/>
              <a:gd name="connsiteX2" fmla="*/ 2688336 w 2816352"/>
              <a:gd name="connsiteY2" fmla="*/ 3172968 h 3584448"/>
              <a:gd name="connsiteX3" fmla="*/ 2606040 w 2816352"/>
              <a:gd name="connsiteY3" fmla="*/ 3090672 h 3584448"/>
              <a:gd name="connsiteX4" fmla="*/ 2560320 w 2816352"/>
              <a:gd name="connsiteY4" fmla="*/ 3026664 h 3584448"/>
              <a:gd name="connsiteX5" fmla="*/ 2295144 w 2816352"/>
              <a:gd name="connsiteY5" fmla="*/ 3035808 h 3584448"/>
              <a:gd name="connsiteX6" fmla="*/ 2112264 w 2816352"/>
              <a:gd name="connsiteY6" fmla="*/ 3008376 h 3584448"/>
              <a:gd name="connsiteX7" fmla="*/ 1975104 w 2816352"/>
              <a:gd name="connsiteY7" fmla="*/ 2944368 h 3584448"/>
              <a:gd name="connsiteX8" fmla="*/ 1847088 w 2816352"/>
              <a:gd name="connsiteY8" fmla="*/ 2843784 h 3584448"/>
              <a:gd name="connsiteX9" fmla="*/ 1645920 w 2816352"/>
              <a:gd name="connsiteY9" fmla="*/ 2450592 h 3584448"/>
              <a:gd name="connsiteX10" fmla="*/ 1188720 w 2816352"/>
              <a:gd name="connsiteY10" fmla="*/ 1700784 h 3584448"/>
              <a:gd name="connsiteX11" fmla="*/ 832104 w 2816352"/>
              <a:gd name="connsiteY11" fmla="*/ 1024128 h 3584448"/>
              <a:gd name="connsiteX12" fmla="*/ 731520 w 2816352"/>
              <a:gd name="connsiteY12" fmla="*/ 813816 h 3584448"/>
              <a:gd name="connsiteX13" fmla="*/ 667512 w 2816352"/>
              <a:gd name="connsiteY13" fmla="*/ 512064 h 3584448"/>
              <a:gd name="connsiteX14" fmla="*/ 777240 w 2816352"/>
              <a:gd name="connsiteY14" fmla="*/ 393192 h 3584448"/>
              <a:gd name="connsiteX15" fmla="*/ 822960 w 2816352"/>
              <a:gd name="connsiteY15" fmla="*/ 228600 h 3584448"/>
              <a:gd name="connsiteX16" fmla="*/ 786384 w 2816352"/>
              <a:gd name="connsiteY16" fmla="*/ 54864 h 3584448"/>
              <a:gd name="connsiteX17" fmla="*/ 694944 w 2816352"/>
              <a:gd name="connsiteY17" fmla="*/ 0 h 3584448"/>
              <a:gd name="connsiteX18" fmla="*/ 493776 w 2816352"/>
              <a:gd name="connsiteY18" fmla="*/ 0 h 3584448"/>
              <a:gd name="connsiteX19" fmla="*/ 402336 w 2816352"/>
              <a:gd name="connsiteY19" fmla="*/ 45720 h 3584448"/>
              <a:gd name="connsiteX20" fmla="*/ 320040 w 2816352"/>
              <a:gd name="connsiteY20" fmla="*/ 164592 h 3584448"/>
              <a:gd name="connsiteX21" fmla="*/ 237744 w 2816352"/>
              <a:gd name="connsiteY21" fmla="*/ 201168 h 3584448"/>
              <a:gd name="connsiteX22" fmla="*/ 0 w 2816352"/>
              <a:gd name="connsiteY22" fmla="*/ 292608 h 3584448"/>
              <a:gd name="connsiteX0" fmla="*/ 3081528 w 3081528"/>
              <a:gd name="connsiteY0" fmla="*/ 4928616 h 4928616"/>
              <a:gd name="connsiteX1" fmla="*/ 2578608 w 3081528"/>
              <a:gd name="connsiteY1" fmla="*/ 3584448 h 4928616"/>
              <a:gd name="connsiteX2" fmla="*/ 2688336 w 3081528"/>
              <a:gd name="connsiteY2" fmla="*/ 3172968 h 4928616"/>
              <a:gd name="connsiteX3" fmla="*/ 2606040 w 3081528"/>
              <a:gd name="connsiteY3" fmla="*/ 3090672 h 4928616"/>
              <a:gd name="connsiteX4" fmla="*/ 2560320 w 3081528"/>
              <a:gd name="connsiteY4" fmla="*/ 3026664 h 4928616"/>
              <a:gd name="connsiteX5" fmla="*/ 2295144 w 3081528"/>
              <a:gd name="connsiteY5" fmla="*/ 3035808 h 4928616"/>
              <a:gd name="connsiteX6" fmla="*/ 2112264 w 3081528"/>
              <a:gd name="connsiteY6" fmla="*/ 3008376 h 4928616"/>
              <a:gd name="connsiteX7" fmla="*/ 1975104 w 3081528"/>
              <a:gd name="connsiteY7" fmla="*/ 2944368 h 4928616"/>
              <a:gd name="connsiteX8" fmla="*/ 1847088 w 3081528"/>
              <a:gd name="connsiteY8" fmla="*/ 2843784 h 4928616"/>
              <a:gd name="connsiteX9" fmla="*/ 1645920 w 3081528"/>
              <a:gd name="connsiteY9" fmla="*/ 2450592 h 4928616"/>
              <a:gd name="connsiteX10" fmla="*/ 1188720 w 3081528"/>
              <a:gd name="connsiteY10" fmla="*/ 1700784 h 4928616"/>
              <a:gd name="connsiteX11" fmla="*/ 832104 w 3081528"/>
              <a:gd name="connsiteY11" fmla="*/ 1024128 h 4928616"/>
              <a:gd name="connsiteX12" fmla="*/ 731520 w 3081528"/>
              <a:gd name="connsiteY12" fmla="*/ 813816 h 4928616"/>
              <a:gd name="connsiteX13" fmla="*/ 667512 w 3081528"/>
              <a:gd name="connsiteY13" fmla="*/ 512064 h 4928616"/>
              <a:gd name="connsiteX14" fmla="*/ 777240 w 3081528"/>
              <a:gd name="connsiteY14" fmla="*/ 393192 h 4928616"/>
              <a:gd name="connsiteX15" fmla="*/ 822960 w 3081528"/>
              <a:gd name="connsiteY15" fmla="*/ 228600 h 4928616"/>
              <a:gd name="connsiteX16" fmla="*/ 786384 w 3081528"/>
              <a:gd name="connsiteY16" fmla="*/ 54864 h 4928616"/>
              <a:gd name="connsiteX17" fmla="*/ 694944 w 3081528"/>
              <a:gd name="connsiteY17" fmla="*/ 0 h 4928616"/>
              <a:gd name="connsiteX18" fmla="*/ 493776 w 3081528"/>
              <a:gd name="connsiteY18" fmla="*/ 0 h 4928616"/>
              <a:gd name="connsiteX19" fmla="*/ 402336 w 3081528"/>
              <a:gd name="connsiteY19" fmla="*/ 45720 h 4928616"/>
              <a:gd name="connsiteX20" fmla="*/ 320040 w 3081528"/>
              <a:gd name="connsiteY20" fmla="*/ 164592 h 4928616"/>
              <a:gd name="connsiteX21" fmla="*/ 237744 w 3081528"/>
              <a:gd name="connsiteY21" fmla="*/ 201168 h 4928616"/>
              <a:gd name="connsiteX22" fmla="*/ 0 w 3081528"/>
              <a:gd name="connsiteY22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688336 w 3081528"/>
              <a:gd name="connsiteY2" fmla="*/ 3172968 h 4928616"/>
              <a:gd name="connsiteX3" fmla="*/ 2606040 w 3081528"/>
              <a:gd name="connsiteY3" fmla="*/ 3090672 h 4928616"/>
              <a:gd name="connsiteX4" fmla="*/ 2560320 w 3081528"/>
              <a:gd name="connsiteY4" fmla="*/ 3026664 h 4928616"/>
              <a:gd name="connsiteX5" fmla="*/ 2295144 w 3081528"/>
              <a:gd name="connsiteY5" fmla="*/ 3035808 h 4928616"/>
              <a:gd name="connsiteX6" fmla="*/ 2112264 w 3081528"/>
              <a:gd name="connsiteY6" fmla="*/ 3008376 h 4928616"/>
              <a:gd name="connsiteX7" fmla="*/ 1975104 w 3081528"/>
              <a:gd name="connsiteY7" fmla="*/ 2944368 h 4928616"/>
              <a:gd name="connsiteX8" fmla="*/ 1847088 w 3081528"/>
              <a:gd name="connsiteY8" fmla="*/ 2843784 h 4928616"/>
              <a:gd name="connsiteX9" fmla="*/ 1645920 w 3081528"/>
              <a:gd name="connsiteY9" fmla="*/ 2450592 h 4928616"/>
              <a:gd name="connsiteX10" fmla="*/ 1188720 w 3081528"/>
              <a:gd name="connsiteY10" fmla="*/ 1700784 h 4928616"/>
              <a:gd name="connsiteX11" fmla="*/ 832104 w 3081528"/>
              <a:gd name="connsiteY11" fmla="*/ 1024128 h 4928616"/>
              <a:gd name="connsiteX12" fmla="*/ 731520 w 3081528"/>
              <a:gd name="connsiteY12" fmla="*/ 813816 h 4928616"/>
              <a:gd name="connsiteX13" fmla="*/ 667512 w 3081528"/>
              <a:gd name="connsiteY13" fmla="*/ 512064 h 4928616"/>
              <a:gd name="connsiteX14" fmla="*/ 777240 w 3081528"/>
              <a:gd name="connsiteY14" fmla="*/ 393192 h 4928616"/>
              <a:gd name="connsiteX15" fmla="*/ 822960 w 3081528"/>
              <a:gd name="connsiteY15" fmla="*/ 228600 h 4928616"/>
              <a:gd name="connsiteX16" fmla="*/ 786384 w 3081528"/>
              <a:gd name="connsiteY16" fmla="*/ 54864 h 4928616"/>
              <a:gd name="connsiteX17" fmla="*/ 694944 w 3081528"/>
              <a:gd name="connsiteY17" fmla="*/ 0 h 4928616"/>
              <a:gd name="connsiteX18" fmla="*/ 493776 w 3081528"/>
              <a:gd name="connsiteY18" fmla="*/ 0 h 4928616"/>
              <a:gd name="connsiteX19" fmla="*/ 402336 w 3081528"/>
              <a:gd name="connsiteY19" fmla="*/ 45720 h 4928616"/>
              <a:gd name="connsiteX20" fmla="*/ 320040 w 3081528"/>
              <a:gd name="connsiteY20" fmla="*/ 164592 h 4928616"/>
              <a:gd name="connsiteX21" fmla="*/ 237744 w 3081528"/>
              <a:gd name="connsiteY21" fmla="*/ 201168 h 4928616"/>
              <a:gd name="connsiteX22" fmla="*/ 0 w 3081528"/>
              <a:gd name="connsiteY22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788920 w 3081528"/>
              <a:gd name="connsiteY2" fmla="*/ 3429000 h 4928616"/>
              <a:gd name="connsiteX3" fmla="*/ 2688336 w 3081528"/>
              <a:gd name="connsiteY3" fmla="*/ 3172968 h 4928616"/>
              <a:gd name="connsiteX4" fmla="*/ 2606040 w 3081528"/>
              <a:gd name="connsiteY4" fmla="*/ 3090672 h 4928616"/>
              <a:gd name="connsiteX5" fmla="*/ 2560320 w 3081528"/>
              <a:gd name="connsiteY5" fmla="*/ 3026664 h 4928616"/>
              <a:gd name="connsiteX6" fmla="*/ 2295144 w 3081528"/>
              <a:gd name="connsiteY6" fmla="*/ 3035808 h 4928616"/>
              <a:gd name="connsiteX7" fmla="*/ 2112264 w 3081528"/>
              <a:gd name="connsiteY7" fmla="*/ 3008376 h 4928616"/>
              <a:gd name="connsiteX8" fmla="*/ 1975104 w 3081528"/>
              <a:gd name="connsiteY8" fmla="*/ 2944368 h 4928616"/>
              <a:gd name="connsiteX9" fmla="*/ 1847088 w 3081528"/>
              <a:gd name="connsiteY9" fmla="*/ 2843784 h 4928616"/>
              <a:gd name="connsiteX10" fmla="*/ 1645920 w 3081528"/>
              <a:gd name="connsiteY10" fmla="*/ 2450592 h 4928616"/>
              <a:gd name="connsiteX11" fmla="*/ 1188720 w 3081528"/>
              <a:gd name="connsiteY11" fmla="*/ 1700784 h 4928616"/>
              <a:gd name="connsiteX12" fmla="*/ 832104 w 3081528"/>
              <a:gd name="connsiteY12" fmla="*/ 1024128 h 4928616"/>
              <a:gd name="connsiteX13" fmla="*/ 731520 w 3081528"/>
              <a:gd name="connsiteY13" fmla="*/ 813816 h 4928616"/>
              <a:gd name="connsiteX14" fmla="*/ 667512 w 3081528"/>
              <a:gd name="connsiteY14" fmla="*/ 512064 h 4928616"/>
              <a:gd name="connsiteX15" fmla="*/ 777240 w 3081528"/>
              <a:gd name="connsiteY15" fmla="*/ 393192 h 4928616"/>
              <a:gd name="connsiteX16" fmla="*/ 822960 w 3081528"/>
              <a:gd name="connsiteY16" fmla="*/ 228600 h 4928616"/>
              <a:gd name="connsiteX17" fmla="*/ 786384 w 3081528"/>
              <a:gd name="connsiteY17" fmla="*/ 54864 h 4928616"/>
              <a:gd name="connsiteX18" fmla="*/ 694944 w 3081528"/>
              <a:gd name="connsiteY18" fmla="*/ 0 h 4928616"/>
              <a:gd name="connsiteX19" fmla="*/ 493776 w 3081528"/>
              <a:gd name="connsiteY19" fmla="*/ 0 h 4928616"/>
              <a:gd name="connsiteX20" fmla="*/ 402336 w 3081528"/>
              <a:gd name="connsiteY20" fmla="*/ 45720 h 4928616"/>
              <a:gd name="connsiteX21" fmla="*/ 320040 w 3081528"/>
              <a:gd name="connsiteY21" fmla="*/ 164592 h 4928616"/>
              <a:gd name="connsiteX22" fmla="*/ 237744 w 3081528"/>
              <a:gd name="connsiteY22" fmla="*/ 201168 h 4928616"/>
              <a:gd name="connsiteX23" fmla="*/ 0 w 3081528"/>
              <a:gd name="connsiteY23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688336 w 3081528"/>
              <a:gd name="connsiteY3" fmla="*/ 3172968 h 4928616"/>
              <a:gd name="connsiteX4" fmla="*/ 2606040 w 3081528"/>
              <a:gd name="connsiteY4" fmla="*/ 3090672 h 4928616"/>
              <a:gd name="connsiteX5" fmla="*/ 2560320 w 3081528"/>
              <a:gd name="connsiteY5" fmla="*/ 3026664 h 4928616"/>
              <a:gd name="connsiteX6" fmla="*/ 2295144 w 3081528"/>
              <a:gd name="connsiteY6" fmla="*/ 3035808 h 4928616"/>
              <a:gd name="connsiteX7" fmla="*/ 2112264 w 3081528"/>
              <a:gd name="connsiteY7" fmla="*/ 3008376 h 4928616"/>
              <a:gd name="connsiteX8" fmla="*/ 1975104 w 3081528"/>
              <a:gd name="connsiteY8" fmla="*/ 2944368 h 4928616"/>
              <a:gd name="connsiteX9" fmla="*/ 1847088 w 3081528"/>
              <a:gd name="connsiteY9" fmla="*/ 2843784 h 4928616"/>
              <a:gd name="connsiteX10" fmla="*/ 1645920 w 3081528"/>
              <a:gd name="connsiteY10" fmla="*/ 2450592 h 4928616"/>
              <a:gd name="connsiteX11" fmla="*/ 1188720 w 3081528"/>
              <a:gd name="connsiteY11" fmla="*/ 1700784 h 4928616"/>
              <a:gd name="connsiteX12" fmla="*/ 832104 w 3081528"/>
              <a:gd name="connsiteY12" fmla="*/ 1024128 h 4928616"/>
              <a:gd name="connsiteX13" fmla="*/ 731520 w 3081528"/>
              <a:gd name="connsiteY13" fmla="*/ 813816 h 4928616"/>
              <a:gd name="connsiteX14" fmla="*/ 667512 w 3081528"/>
              <a:gd name="connsiteY14" fmla="*/ 512064 h 4928616"/>
              <a:gd name="connsiteX15" fmla="*/ 777240 w 3081528"/>
              <a:gd name="connsiteY15" fmla="*/ 393192 h 4928616"/>
              <a:gd name="connsiteX16" fmla="*/ 822960 w 3081528"/>
              <a:gd name="connsiteY16" fmla="*/ 228600 h 4928616"/>
              <a:gd name="connsiteX17" fmla="*/ 786384 w 3081528"/>
              <a:gd name="connsiteY17" fmla="*/ 54864 h 4928616"/>
              <a:gd name="connsiteX18" fmla="*/ 694944 w 3081528"/>
              <a:gd name="connsiteY18" fmla="*/ 0 h 4928616"/>
              <a:gd name="connsiteX19" fmla="*/ 493776 w 3081528"/>
              <a:gd name="connsiteY19" fmla="*/ 0 h 4928616"/>
              <a:gd name="connsiteX20" fmla="*/ 402336 w 3081528"/>
              <a:gd name="connsiteY20" fmla="*/ 45720 h 4928616"/>
              <a:gd name="connsiteX21" fmla="*/ 320040 w 3081528"/>
              <a:gd name="connsiteY21" fmla="*/ 164592 h 4928616"/>
              <a:gd name="connsiteX22" fmla="*/ 237744 w 3081528"/>
              <a:gd name="connsiteY22" fmla="*/ 201168 h 4928616"/>
              <a:gd name="connsiteX23" fmla="*/ 0 w 3081528"/>
              <a:gd name="connsiteY23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06040 w 3081528"/>
              <a:gd name="connsiteY4" fmla="*/ 3090672 h 4928616"/>
              <a:gd name="connsiteX5" fmla="*/ 2560320 w 3081528"/>
              <a:gd name="connsiteY5" fmla="*/ 3026664 h 4928616"/>
              <a:gd name="connsiteX6" fmla="*/ 2295144 w 3081528"/>
              <a:gd name="connsiteY6" fmla="*/ 3035808 h 4928616"/>
              <a:gd name="connsiteX7" fmla="*/ 2112264 w 3081528"/>
              <a:gd name="connsiteY7" fmla="*/ 3008376 h 4928616"/>
              <a:gd name="connsiteX8" fmla="*/ 1975104 w 3081528"/>
              <a:gd name="connsiteY8" fmla="*/ 2944368 h 4928616"/>
              <a:gd name="connsiteX9" fmla="*/ 1847088 w 3081528"/>
              <a:gd name="connsiteY9" fmla="*/ 2843784 h 4928616"/>
              <a:gd name="connsiteX10" fmla="*/ 1645920 w 3081528"/>
              <a:gd name="connsiteY10" fmla="*/ 2450592 h 4928616"/>
              <a:gd name="connsiteX11" fmla="*/ 1188720 w 3081528"/>
              <a:gd name="connsiteY11" fmla="*/ 1700784 h 4928616"/>
              <a:gd name="connsiteX12" fmla="*/ 832104 w 3081528"/>
              <a:gd name="connsiteY12" fmla="*/ 1024128 h 4928616"/>
              <a:gd name="connsiteX13" fmla="*/ 731520 w 3081528"/>
              <a:gd name="connsiteY13" fmla="*/ 813816 h 4928616"/>
              <a:gd name="connsiteX14" fmla="*/ 667512 w 3081528"/>
              <a:gd name="connsiteY14" fmla="*/ 512064 h 4928616"/>
              <a:gd name="connsiteX15" fmla="*/ 777240 w 3081528"/>
              <a:gd name="connsiteY15" fmla="*/ 393192 h 4928616"/>
              <a:gd name="connsiteX16" fmla="*/ 822960 w 3081528"/>
              <a:gd name="connsiteY16" fmla="*/ 228600 h 4928616"/>
              <a:gd name="connsiteX17" fmla="*/ 786384 w 3081528"/>
              <a:gd name="connsiteY17" fmla="*/ 54864 h 4928616"/>
              <a:gd name="connsiteX18" fmla="*/ 694944 w 3081528"/>
              <a:gd name="connsiteY18" fmla="*/ 0 h 4928616"/>
              <a:gd name="connsiteX19" fmla="*/ 493776 w 3081528"/>
              <a:gd name="connsiteY19" fmla="*/ 0 h 4928616"/>
              <a:gd name="connsiteX20" fmla="*/ 402336 w 3081528"/>
              <a:gd name="connsiteY20" fmla="*/ 45720 h 4928616"/>
              <a:gd name="connsiteX21" fmla="*/ 320040 w 3081528"/>
              <a:gd name="connsiteY21" fmla="*/ 164592 h 4928616"/>
              <a:gd name="connsiteX22" fmla="*/ 237744 w 3081528"/>
              <a:gd name="connsiteY22" fmla="*/ 201168 h 4928616"/>
              <a:gd name="connsiteX23" fmla="*/ 0 w 3081528"/>
              <a:gd name="connsiteY23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86698 w 3081528"/>
              <a:gd name="connsiteY4" fmla="*/ 3129841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73051 w 3081528"/>
              <a:gd name="connsiteY4" fmla="*/ 3191256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811166 w 3081528"/>
              <a:gd name="connsiteY3" fmla="*/ 3179792 h 4928616"/>
              <a:gd name="connsiteX4" fmla="*/ 2678661 w 3081528"/>
              <a:gd name="connsiteY4" fmla="*/ 3163207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  <a:gd name="connsiteX0" fmla="*/ 3081528 w 3081528"/>
              <a:gd name="connsiteY0" fmla="*/ 4928616 h 4928616"/>
              <a:gd name="connsiteX1" fmla="*/ 2953512 w 3081528"/>
              <a:gd name="connsiteY1" fmla="*/ 3913632 h 4928616"/>
              <a:gd name="connsiteX2" fmla="*/ 2862072 w 3081528"/>
              <a:gd name="connsiteY2" fmla="*/ 3364992 h 4928616"/>
              <a:gd name="connsiteX3" fmla="*/ 2799947 w 3081528"/>
              <a:gd name="connsiteY3" fmla="*/ 3196621 h 4928616"/>
              <a:gd name="connsiteX4" fmla="*/ 2678661 w 3081528"/>
              <a:gd name="connsiteY4" fmla="*/ 3163207 h 4928616"/>
              <a:gd name="connsiteX5" fmla="*/ 2606040 w 3081528"/>
              <a:gd name="connsiteY5" fmla="*/ 3090672 h 4928616"/>
              <a:gd name="connsiteX6" fmla="*/ 2560320 w 3081528"/>
              <a:gd name="connsiteY6" fmla="*/ 3026664 h 4928616"/>
              <a:gd name="connsiteX7" fmla="*/ 2295144 w 3081528"/>
              <a:gd name="connsiteY7" fmla="*/ 3035808 h 4928616"/>
              <a:gd name="connsiteX8" fmla="*/ 2112264 w 3081528"/>
              <a:gd name="connsiteY8" fmla="*/ 3008376 h 4928616"/>
              <a:gd name="connsiteX9" fmla="*/ 1975104 w 3081528"/>
              <a:gd name="connsiteY9" fmla="*/ 2944368 h 4928616"/>
              <a:gd name="connsiteX10" fmla="*/ 1847088 w 3081528"/>
              <a:gd name="connsiteY10" fmla="*/ 2843784 h 4928616"/>
              <a:gd name="connsiteX11" fmla="*/ 1645920 w 3081528"/>
              <a:gd name="connsiteY11" fmla="*/ 2450592 h 4928616"/>
              <a:gd name="connsiteX12" fmla="*/ 1188720 w 3081528"/>
              <a:gd name="connsiteY12" fmla="*/ 1700784 h 4928616"/>
              <a:gd name="connsiteX13" fmla="*/ 832104 w 3081528"/>
              <a:gd name="connsiteY13" fmla="*/ 1024128 h 4928616"/>
              <a:gd name="connsiteX14" fmla="*/ 731520 w 3081528"/>
              <a:gd name="connsiteY14" fmla="*/ 813816 h 4928616"/>
              <a:gd name="connsiteX15" fmla="*/ 667512 w 3081528"/>
              <a:gd name="connsiteY15" fmla="*/ 512064 h 4928616"/>
              <a:gd name="connsiteX16" fmla="*/ 777240 w 3081528"/>
              <a:gd name="connsiteY16" fmla="*/ 393192 h 4928616"/>
              <a:gd name="connsiteX17" fmla="*/ 822960 w 3081528"/>
              <a:gd name="connsiteY17" fmla="*/ 228600 h 4928616"/>
              <a:gd name="connsiteX18" fmla="*/ 786384 w 3081528"/>
              <a:gd name="connsiteY18" fmla="*/ 54864 h 4928616"/>
              <a:gd name="connsiteX19" fmla="*/ 694944 w 3081528"/>
              <a:gd name="connsiteY19" fmla="*/ 0 h 4928616"/>
              <a:gd name="connsiteX20" fmla="*/ 493776 w 3081528"/>
              <a:gd name="connsiteY20" fmla="*/ 0 h 4928616"/>
              <a:gd name="connsiteX21" fmla="*/ 402336 w 3081528"/>
              <a:gd name="connsiteY21" fmla="*/ 45720 h 4928616"/>
              <a:gd name="connsiteX22" fmla="*/ 320040 w 3081528"/>
              <a:gd name="connsiteY22" fmla="*/ 164592 h 4928616"/>
              <a:gd name="connsiteX23" fmla="*/ 237744 w 3081528"/>
              <a:gd name="connsiteY23" fmla="*/ 201168 h 4928616"/>
              <a:gd name="connsiteX24" fmla="*/ 0 w 3081528"/>
              <a:gd name="connsiteY24" fmla="*/ 292608 h 492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081528" h="4928616">
                <a:moveTo>
                  <a:pt x="3081528" y="4928616"/>
                </a:moveTo>
                <a:lnTo>
                  <a:pt x="2953512" y="3913632"/>
                </a:lnTo>
                <a:lnTo>
                  <a:pt x="2862072" y="3364992"/>
                </a:lnTo>
                <a:lnTo>
                  <a:pt x="2799947" y="3196621"/>
                </a:lnTo>
                <a:lnTo>
                  <a:pt x="2678661" y="3163207"/>
                </a:lnTo>
                <a:lnTo>
                  <a:pt x="2606040" y="3090672"/>
                </a:lnTo>
                <a:lnTo>
                  <a:pt x="2560320" y="3026664"/>
                </a:lnTo>
                <a:lnTo>
                  <a:pt x="2295144" y="3035808"/>
                </a:lnTo>
                <a:lnTo>
                  <a:pt x="2112264" y="3008376"/>
                </a:lnTo>
                <a:lnTo>
                  <a:pt x="1975104" y="2944368"/>
                </a:lnTo>
                <a:lnTo>
                  <a:pt x="1847088" y="2843784"/>
                </a:lnTo>
                <a:lnTo>
                  <a:pt x="1645920" y="2450592"/>
                </a:lnTo>
                <a:lnTo>
                  <a:pt x="1188720" y="1700784"/>
                </a:lnTo>
                <a:lnTo>
                  <a:pt x="832104" y="1024128"/>
                </a:lnTo>
                <a:lnTo>
                  <a:pt x="731520" y="813816"/>
                </a:lnTo>
                <a:lnTo>
                  <a:pt x="667512" y="512064"/>
                </a:lnTo>
                <a:lnTo>
                  <a:pt x="777240" y="393192"/>
                </a:lnTo>
                <a:lnTo>
                  <a:pt x="822960" y="228600"/>
                </a:lnTo>
                <a:lnTo>
                  <a:pt x="786384" y="54864"/>
                </a:lnTo>
                <a:lnTo>
                  <a:pt x="694944" y="0"/>
                </a:lnTo>
                <a:lnTo>
                  <a:pt x="493776" y="0"/>
                </a:lnTo>
                <a:lnTo>
                  <a:pt x="402336" y="45720"/>
                </a:lnTo>
                <a:lnTo>
                  <a:pt x="320040" y="164592"/>
                </a:lnTo>
                <a:lnTo>
                  <a:pt x="237744" y="201168"/>
                </a:lnTo>
                <a:lnTo>
                  <a:pt x="0" y="292608"/>
                </a:lnTo>
              </a:path>
            </a:pathLst>
          </a:custGeom>
          <a:noFill/>
          <a:ln w="76200">
            <a:solidFill>
              <a:srgbClr val="E840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Suorakulmio 73">
            <a:extLst>
              <a:ext uri="{FF2B5EF4-FFF2-40B4-BE49-F238E27FC236}">
                <a16:creationId xmlns:a16="http://schemas.microsoft.com/office/drawing/2014/main" id="{B121FD1B-EE98-8700-6CC0-842D08089A23}"/>
              </a:ext>
            </a:extLst>
          </p:cNvPr>
          <p:cNvSpPr/>
          <p:nvPr/>
        </p:nvSpPr>
        <p:spPr>
          <a:xfrm rot="1462380">
            <a:off x="7007649" y="2769675"/>
            <a:ext cx="87427" cy="1461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Vapaamuotoinen: Muoto 34">
            <a:extLst>
              <a:ext uri="{FF2B5EF4-FFF2-40B4-BE49-F238E27FC236}">
                <a16:creationId xmlns:a16="http://schemas.microsoft.com/office/drawing/2014/main" id="{92025408-3E6E-0464-3E7D-4647C01942D3}"/>
              </a:ext>
            </a:extLst>
          </p:cNvPr>
          <p:cNvSpPr/>
          <p:nvPr/>
        </p:nvSpPr>
        <p:spPr>
          <a:xfrm>
            <a:off x="3511296" y="923544"/>
            <a:ext cx="4818888" cy="3438144"/>
          </a:xfrm>
          <a:custGeom>
            <a:avLst/>
            <a:gdLst>
              <a:gd name="connsiteX0" fmla="*/ 0 w 4818888"/>
              <a:gd name="connsiteY0" fmla="*/ 649224 h 3694176"/>
              <a:gd name="connsiteX1" fmla="*/ 1600200 w 4818888"/>
              <a:gd name="connsiteY1" fmla="*/ 310896 h 3694176"/>
              <a:gd name="connsiteX2" fmla="*/ 3867912 w 4818888"/>
              <a:gd name="connsiteY2" fmla="*/ 64008 h 3694176"/>
              <a:gd name="connsiteX3" fmla="*/ 4572000 w 4818888"/>
              <a:gd name="connsiteY3" fmla="*/ 0 h 3694176"/>
              <a:gd name="connsiteX4" fmla="*/ 4764024 w 4818888"/>
              <a:gd name="connsiteY4" fmla="*/ 182880 h 3694176"/>
              <a:gd name="connsiteX5" fmla="*/ 4818888 w 4818888"/>
              <a:gd name="connsiteY5" fmla="*/ 365760 h 3694176"/>
              <a:gd name="connsiteX6" fmla="*/ 4800600 w 4818888"/>
              <a:gd name="connsiteY6" fmla="*/ 685800 h 3694176"/>
              <a:gd name="connsiteX7" fmla="*/ 4645152 w 4818888"/>
              <a:gd name="connsiteY7" fmla="*/ 941832 h 3694176"/>
              <a:gd name="connsiteX8" fmla="*/ 4315968 w 4818888"/>
              <a:gd name="connsiteY8" fmla="*/ 1216152 h 3694176"/>
              <a:gd name="connsiteX9" fmla="*/ 4078224 w 4818888"/>
              <a:gd name="connsiteY9" fmla="*/ 1508760 h 3694176"/>
              <a:gd name="connsiteX10" fmla="*/ 3904488 w 4818888"/>
              <a:gd name="connsiteY10" fmla="*/ 1746504 h 3694176"/>
              <a:gd name="connsiteX11" fmla="*/ 3657600 w 4818888"/>
              <a:gd name="connsiteY11" fmla="*/ 2240280 h 3694176"/>
              <a:gd name="connsiteX12" fmla="*/ 3474720 w 4818888"/>
              <a:gd name="connsiteY12" fmla="*/ 2734056 h 3694176"/>
              <a:gd name="connsiteX13" fmla="*/ 3401568 w 4818888"/>
              <a:gd name="connsiteY13" fmla="*/ 2953512 h 3694176"/>
              <a:gd name="connsiteX14" fmla="*/ 3300984 w 4818888"/>
              <a:gd name="connsiteY14" fmla="*/ 3108960 h 3694176"/>
              <a:gd name="connsiteX15" fmla="*/ 3200400 w 4818888"/>
              <a:gd name="connsiteY15" fmla="*/ 3227832 h 3694176"/>
              <a:gd name="connsiteX16" fmla="*/ 3035808 w 4818888"/>
              <a:gd name="connsiteY16" fmla="*/ 3273552 h 3694176"/>
              <a:gd name="connsiteX17" fmla="*/ 2688336 w 4818888"/>
              <a:gd name="connsiteY17" fmla="*/ 3346704 h 3694176"/>
              <a:gd name="connsiteX18" fmla="*/ 2185416 w 4818888"/>
              <a:gd name="connsiteY18" fmla="*/ 3438144 h 3694176"/>
              <a:gd name="connsiteX19" fmla="*/ 2093976 w 4818888"/>
              <a:gd name="connsiteY19" fmla="*/ 3575304 h 3694176"/>
              <a:gd name="connsiteX20" fmla="*/ 2002536 w 4818888"/>
              <a:gd name="connsiteY20" fmla="*/ 3657600 h 3694176"/>
              <a:gd name="connsiteX21" fmla="*/ 1956816 w 4818888"/>
              <a:gd name="connsiteY21" fmla="*/ 3694176 h 3694176"/>
              <a:gd name="connsiteX22" fmla="*/ 1965960 w 4818888"/>
              <a:gd name="connsiteY22" fmla="*/ 3694176 h 3694176"/>
              <a:gd name="connsiteX23" fmla="*/ 1993392 w 4818888"/>
              <a:gd name="connsiteY23" fmla="*/ 3694176 h 3694176"/>
              <a:gd name="connsiteX24" fmla="*/ 1984248 w 4818888"/>
              <a:gd name="connsiteY24" fmla="*/ 3666744 h 3694176"/>
              <a:gd name="connsiteX0" fmla="*/ 0 w 4818888"/>
              <a:gd name="connsiteY0" fmla="*/ 649224 h 3694176"/>
              <a:gd name="connsiteX1" fmla="*/ 1600200 w 4818888"/>
              <a:gd name="connsiteY1" fmla="*/ 310896 h 3694176"/>
              <a:gd name="connsiteX2" fmla="*/ 3867912 w 4818888"/>
              <a:gd name="connsiteY2" fmla="*/ 64008 h 3694176"/>
              <a:gd name="connsiteX3" fmla="*/ 4572000 w 4818888"/>
              <a:gd name="connsiteY3" fmla="*/ 0 h 3694176"/>
              <a:gd name="connsiteX4" fmla="*/ 4764024 w 4818888"/>
              <a:gd name="connsiteY4" fmla="*/ 182880 h 3694176"/>
              <a:gd name="connsiteX5" fmla="*/ 4818888 w 4818888"/>
              <a:gd name="connsiteY5" fmla="*/ 365760 h 3694176"/>
              <a:gd name="connsiteX6" fmla="*/ 4800600 w 4818888"/>
              <a:gd name="connsiteY6" fmla="*/ 685800 h 3694176"/>
              <a:gd name="connsiteX7" fmla="*/ 4645152 w 4818888"/>
              <a:gd name="connsiteY7" fmla="*/ 941832 h 3694176"/>
              <a:gd name="connsiteX8" fmla="*/ 4315968 w 4818888"/>
              <a:gd name="connsiteY8" fmla="*/ 1216152 h 3694176"/>
              <a:gd name="connsiteX9" fmla="*/ 4078224 w 4818888"/>
              <a:gd name="connsiteY9" fmla="*/ 1508760 h 3694176"/>
              <a:gd name="connsiteX10" fmla="*/ 3904488 w 4818888"/>
              <a:gd name="connsiteY10" fmla="*/ 1746504 h 3694176"/>
              <a:gd name="connsiteX11" fmla="*/ 3657600 w 4818888"/>
              <a:gd name="connsiteY11" fmla="*/ 2240280 h 3694176"/>
              <a:gd name="connsiteX12" fmla="*/ 3474720 w 4818888"/>
              <a:gd name="connsiteY12" fmla="*/ 2734056 h 3694176"/>
              <a:gd name="connsiteX13" fmla="*/ 3401568 w 4818888"/>
              <a:gd name="connsiteY13" fmla="*/ 2953512 h 3694176"/>
              <a:gd name="connsiteX14" fmla="*/ 3300984 w 4818888"/>
              <a:gd name="connsiteY14" fmla="*/ 3108960 h 3694176"/>
              <a:gd name="connsiteX15" fmla="*/ 3200400 w 4818888"/>
              <a:gd name="connsiteY15" fmla="*/ 3227832 h 3694176"/>
              <a:gd name="connsiteX16" fmla="*/ 3035808 w 4818888"/>
              <a:gd name="connsiteY16" fmla="*/ 3273552 h 3694176"/>
              <a:gd name="connsiteX17" fmla="*/ 2688336 w 4818888"/>
              <a:gd name="connsiteY17" fmla="*/ 3346704 h 3694176"/>
              <a:gd name="connsiteX18" fmla="*/ 2185416 w 4818888"/>
              <a:gd name="connsiteY18" fmla="*/ 3438144 h 3694176"/>
              <a:gd name="connsiteX19" fmla="*/ 2002536 w 4818888"/>
              <a:gd name="connsiteY19" fmla="*/ 3657600 h 3694176"/>
              <a:gd name="connsiteX20" fmla="*/ 1956816 w 4818888"/>
              <a:gd name="connsiteY20" fmla="*/ 3694176 h 3694176"/>
              <a:gd name="connsiteX21" fmla="*/ 1965960 w 4818888"/>
              <a:gd name="connsiteY21" fmla="*/ 3694176 h 3694176"/>
              <a:gd name="connsiteX22" fmla="*/ 1993392 w 4818888"/>
              <a:gd name="connsiteY22" fmla="*/ 3694176 h 3694176"/>
              <a:gd name="connsiteX23" fmla="*/ 1984248 w 4818888"/>
              <a:gd name="connsiteY23" fmla="*/ 3666744 h 3694176"/>
              <a:gd name="connsiteX0" fmla="*/ 0 w 4818888"/>
              <a:gd name="connsiteY0" fmla="*/ 649224 h 3694176"/>
              <a:gd name="connsiteX1" fmla="*/ 1600200 w 4818888"/>
              <a:gd name="connsiteY1" fmla="*/ 310896 h 3694176"/>
              <a:gd name="connsiteX2" fmla="*/ 3867912 w 4818888"/>
              <a:gd name="connsiteY2" fmla="*/ 64008 h 3694176"/>
              <a:gd name="connsiteX3" fmla="*/ 4572000 w 4818888"/>
              <a:gd name="connsiteY3" fmla="*/ 0 h 3694176"/>
              <a:gd name="connsiteX4" fmla="*/ 4764024 w 4818888"/>
              <a:gd name="connsiteY4" fmla="*/ 182880 h 3694176"/>
              <a:gd name="connsiteX5" fmla="*/ 4818888 w 4818888"/>
              <a:gd name="connsiteY5" fmla="*/ 365760 h 3694176"/>
              <a:gd name="connsiteX6" fmla="*/ 4800600 w 4818888"/>
              <a:gd name="connsiteY6" fmla="*/ 685800 h 3694176"/>
              <a:gd name="connsiteX7" fmla="*/ 4645152 w 4818888"/>
              <a:gd name="connsiteY7" fmla="*/ 941832 h 3694176"/>
              <a:gd name="connsiteX8" fmla="*/ 4315968 w 4818888"/>
              <a:gd name="connsiteY8" fmla="*/ 1216152 h 3694176"/>
              <a:gd name="connsiteX9" fmla="*/ 4078224 w 4818888"/>
              <a:gd name="connsiteY9" fmla="*/ 1508760 h 3694176"/>
              <a:gd name="connsiteX10" fmla="*/ 3904488 w 4818888"/>
              <a:gd name="connsiteY10" fmla="*/ 1746504 h 3694176"/>
              <a:gd name="connsiteX11" fmla="*/ 3657600 w 4818888"/>
              <a:gd name="connsiteY11" fmla="*/ 2240280 h 3694176"/>
              <a:gd name="connsiteX12" fmla="*/ 3474720 w 4818888"/>
              <a:gd name="connsiteY12" fmla="*/ 2734056 h 3694176"/>
              <a:gd name="connsiteX13" fmla="*/ 3401568 w 4818888"/>
              <a:gd name="connsiteY13" fmla="*/ 2953512 h 3694176"/>
              <a:gd name="connsiteX14" fmla="*/ 3300984 w 4818888"/>
              <a:gd name="connsiteY14" fmla="*/ 3108960 h 3694176"/>
              <a:gd name="connsiteX15" fmla="*/ 3200400 w 4818888"/>
              <a:gd name="connsiteY15" fmla="*/ 3227832 h 3694176"/>
              <a:gd name="connsiteX16" fmla="*/ 3035808 w 4818888"/>
              <a:gd name="connsiteY16" fmla="*/ 3273552 h 3694176"/>
              <a:gd name="connsiteX17" fmla="*/ 2688336 w 4818888"/>
              <a:gd name="connsiteY17" fmla="*/ 3346704 h 3694176"/>
              <a:gd name="connsiteX18" fmla="*/ 2185416 w 4818888"/>
              <a:gd name="connsiteY18" fmla="*/ 3438144 h 3694176"/>
              <a:gd name="connsiteX19" fmla="*/ 2002536 w 4818888"/>
              <a:gd name="connsiteY19" fmla="*/ 3657600 h 3694176"/>
              <a:gd name="connsiteX20" fmla="*/ 1956816 w 4818888"/>
              <a:gd name="connsiteY20" fmla="*/ 3694176 h 3694176"/>
              <a:gd name="connsiteX21" fmla="*/ 1965960 w 4818888"/>
              <a:gd name="connsiteY21" fmla="*/ 3694176 h 3694176"/>
              <a:gd name="connsiteX22" fmla="*/ 1993392 w 4818888"/>
              <a:gd name="connsiteY22" fmla="*/ 3694176 h 3694176"/>
              <a:gd name="connsiteX0" fmla="*/ 0 w 4818888"/>
              <a:gd name="connsiteY0" fmla="*/ 649224 h 3694176"/>
              <a:gd name="connsiteX1" fmla="*/ 1600200 w 4818888"/>
              <a:gd name="connsiteY1" fmla="*/ 310896 h 3694176"/>
              <a:gd name="connsiteX2" fmla="*/ 3867912 w 4818888"/>
              <a:gd name="connsiteY2" fmla="*/ 64008 h 3694176"/>
              <a:gd name="connsiteX3" fmla="*/ 4572000 w 4818888"/>
              <a:gd name="connsiteY3" fmla="*/ 0 h 3694176"/>
              <a:gd name="connsiteX4" fmla="*/ 4764024 w 4818888"/>
              <a:gd name="connsiteY4" fmla="*/ 182880 h 3694176"/>
              <a:gd name="connsiteX5" fmla="*/ 4818888 w 4818888"/>
              <a:gd name="connsiteY5" fmla="*/ 365760 h 3694176"/>
              <a:gd name="connsiteX6" fmla="*/ 4800600 w 4818888"/>
              <a:gd name="connsiteY6" fmla="*/ 685800 h 3694176"/>
              <a:gd name="connsiteX7" fmla="*/ 4645152 w 4818888"/>
              <a:gd name="connsiteY7" fmla="*/ 941832 h 3694176"/>
              <a:gd name="connsiteX8" fmla="*/ 4315968 w 4818888"/>
              <a:gd name="connsiteY8" fmla="*/ 1216152 h 3694176"/>
              <a:gd name="connsiteX9" fmla="*/ 4078224 w 4818888"/>
              <a:gd name="connsiteY9" fmla="*/ 1508760 h 3694176"/>
              <a:gd name="connsiteX10" fmla="*/ 3904488 w 4818888"/>
              <a:gd name="connsiteY10" fmla="*/ 1746504 h 3694176"/>
              <a:gd name="connsiteX11" fmla="*/ 3657600 w 4818888"/>
              <a:gd name="connsiteY11" fmla="*/ 2240280 h 3694176"/>
              <a:gd name="connsiteX12" fmla="*/ 3474720 w 4818888"/>
              <a:gd name="connsiteY12" fmla="*/ 2734056 h 3694176"/>
              <a:gd name="connsiteX13" fmla="*/ 3401568 w 4818888"/>
              <a:gd name="connsiteY13" fmla="*/ 2953512 h 3694176"/>
              <a:gd name="connsiteX14" fmla="*/ 3300984 w 4818888"/>
              <a:gd name="connsiteY14" fmla="*/ 3108960 h 3694176"/>
              <a:gd name="connsiteX15" fmla="*/ 3200400 w 4818888"/>
              <a:gd name="connsiteY15" fmla="*/ 3227832 h 3694176"/>
              <a:gd name="connsiteX16" fmla="*/ 3035808 w 4818888"/>
              <a:gd name="connsiteY16" fmla="*/ 3273552 h 3694176"/>
              <a:gd name="connsiteX17" fmla="*/ 2688336 w 4818888"/>
              <a:gd name="connsiteY17" fmla="*/ 3346704 h 3694176"/>
              <a:gd name="connsiteX18" fmla="*/ 2185416 w 4818888"/>
              <a:gd name="connsiteY18" fmla="*/ 3438144 h 3694176"/>
              <a:gd name="connsiteX19" fmla="*/ 2002536 w 4818888"/>
              <a:gd name="connsiteY19" fmla="*/ 3657600 h 3694176"/>
              <a:gd name="connsiteX20" fmla="*/ 1956816 w 4818888"/>
              <a:gd name="connsiteY20" fmla="*/ 3694176 h 3694176"/>
              <a:gd name="connsiteX21" fmla="*/ 1965960 w 4818888"/>
              <a:gd name="connsiteY21" fmla="*/ 3694176 h 3694176"/>
              <a:gd name="connsiteX0" fmla="*/ 0 w 4818888"/>
              <a:gd name="connsiteY0" fmla="*/ 649224 h 3694176"/>
              <a:gd name="connsiteX1" fmla="*/ 1600200 w 4818888"/>
              <a:gd name="connsiteY1" fmla="*/ 310896 h 3694176"/>
              <a:gd name="connsiteX2" fmla="*/ 3867912 w 4818888"/>
              <a:gd name="connsiteY2" fmla="*/ 64008 h 3694176"/>
              <a:gd name="connsiteX3" fmla="*/ 4572000 w 4818888"/>
              <a:gd name="connsiteY3" fmla="*/ 0 h 3694176"/>
              <a:gd name="connsiteX4" fmla="*/ 4764024 w 4818888"/>
              <a:gd name="connsiteY4" fmla="*/ 182880 h 3694176"/>
              <a:gd name="connsiteX5" fmla="*/ 4818888 w 4818888"/>
              <a:gd name="connsiteY5" fmla="*/ 365760 h 3694176"/>
              <a:gd name="connsiteX6" fmla="*/ 4800600 w 4818888"/>
              <a:gd name="connsiteY6" fmla="*/ 685800 h 3694176"/>
              <a:gd name="connsiteX7" fmla="*/ 4645152 w 4818888"/>
              <a:gd name="connsiteY7" fmla="*/ 941832 h 3694176"/>
              <a:gd name="connsiteX8" fmla="*/ 4315968 w 4818888"/>
              <a:gd name="connsiteY8" fmla="*/ 1216152 h 3694176"/>
              <a:gd name="connsiteX9" fmla="*/ 4078224 w 4818888"/>
              <a:gd name="connsiteY9" fmla="*/ 1508760 h 3694176"/>
              <a:gd name="connsiteX10" fmla="*/ 3904488 w 4818888"/>
              <a:gd name="connsiteY10" fmla="*/ 1746504 h 3694176"/>
              <a:gd name="connsiteX11" fmla="*/ 3657600 w 4818888"/>
              <a:gd name="connsiteY11" fmla="*/ 2240280 h 3694176"/>
              <a:gd name="connsiteX12" fmla="*/ 3474720 w 4818888"/>
              <a:gd name="connsiteY12" fmla="*/ 2734056 h 3694176"/>
              <a:gd name="connsiteX13" fmla="*/ 3401568 w 4818888"/>
              <a:gd name="connsiteY13" fmla="*/ 2953512 h 3694176"/>
              <a:gd name="connsiteX14" fmla="*/ 3300984 w 4818888"/>
              <a:gd name="connsiteY14" fmla="*/ 3108960 h 3694176"/>
              <a:gd name="connsiteX15" fmla="*/ 3200400 w 4818888"/>
              <a:gd name="connsiteY15" fmla="*/ 3227832 h 3694176"/>
              <a:gd name="connsiteX16" fmla="*/ 3035808 w 4818888"/>
              <a:gd name="connsiteY16" fmla="*/ 3273552 h 3694176"/>
              <a:gd name="connsiteX17" fmla="*/ 2688336 w 4818888"/>
              <a:gd name="connsiteY17" fmla="*/ 3346704 h 3694176"/>
              <a:gd name="connsiteX18" fmla="*/ 2185416 w 4818888"/>
              <a:gd name="connsiteY18" fmla="*/ 3438144 h 3694176"/>
              <a:gd name="connsiteX19" fmla="*/ 1956816 w 4818888"/>
              <a:gd name="connsiteY19" fmla="*/ 3694176 h 3694176"/>
              <a:gd name="connsiteX20" fmla="*/ 1965960 w 4818888"/>
              <a:gd name="connsiteY20" fmla="*/ 3694176 h 3694176"/>
              <a:gd name="connsiteX0" fmla="*/ 0 w 4818888"/>
              <a:gd name="connsiteY0" fmla="*/ 649224 h 3694176"/>
              <a:gd name="connsiteX1" fmla="*/ 1600200 w 4818888"/>
              <a:gd name="connsiteY1" fmla="*/ 310896 h 3694176"/>
              <a:gd name="connsiteX2" fmla="*/ 3867912 w 4818888"/>
              <a:gd name="connsiteY2" fmla="*/ 64008 h 3694176"/>
              <a:gd name="connsiteX3" fmla="*/ 4572000 w 4818888"/>
              <a:gd name="connsiteY3" fmla="*/ 0 h 3694176"/>
              <a:gd name="connsiteX4" fmla="*/ 4764024 w 4818888"/>
              <a:gd name="connsiteY4" fmla="*/ 182880 h 3694176"/>
              <a:gd name="connsiteX5" fmla="*/ 4818888 w 4818888"/>
              <a:gd name="connsiteY5" fmla="*/ 365760 h 3694176"/>
              <a:gd name="connsiteX6" fmla="*/ 4800600 w 4818888"/>
              <a:gd name="connsiteY6" fmla="*/ 685800 h 3694176"/>
              <a:gd name="connsiteX7" fmla="*/ 4645152 w 4818888"/>
              <a:gd name="connsiteY7" fmla="*/ 941832 h 3694176"/>
              <a:gd name="connsiteX8" fmla="*/ 4315968 w 4818888"/>
              <a:gd name="connsiteY8" fmla="*/ 1216152 h 3694176"/>
              <a:gd name="connsiteX9" fmla="*/ 4078224 w 4818888"/>
              <a:gd name="connsiteY9" fmla="*/ 1508760 h 3694176"/>
              <a:gd name="connsiteX10" fmla="*/ 3904488 w 4818888"/>
              <a:gd name="connsiteY10" fmla="*/ 1746504 h 3694176"/>
              <a:gd name="connsiteX11" fmla="*/ 3657600 w 4818888"/>
              <a:gd name="connsiteY11" fmla="*/ 2240280 h 3694176"/>
              <a:gd name="connsiteX12" fmla="*/ 3474720 w 4818888"/>
              <a:gd name="connsiteY12" fmla="*/ 2734056 h 3694176"/>
              <a:gd name="connsiteX13" fmla="*/ 3401568 w 4818888"/>
              <a:gd name="connsiteY13" fmla="*/ 2953512 h 3694176"/>
              <a:gd name="connsiteX14" fmla="*/ 3300984 w 4818888"/>
              <a:gd name="connsiteY14" fmla="*/ 3108960 h 3694176"/>
              <a:gd name="connsiteX15" fmla="*/ 3200400 w 4818888"/>
              <a:gd name="connsiteY15" fmla="*/ 3227832 h 3694176"/>
              <a:gd name="connsiteX16" fmla="*/ 3035808 w 4818888"/>
              <a:gd name="connsiteY16" fmla="*/ 3273552 h 3694176"/>
              <a:gd name="connsiteX17" fmla="*/ 2688336 w 4818888"/>
              <a:gd name="connsiteY17" fmla="*/ 3346704 h 3694176"/>
              <a:gd name="connsiteX18" fmla="*/ 2185416 w 4818888"/>
              <a:gd name="connsiteY18" fmla="*/ 3438144 h 3694176"/>
              <a:gd name="connsiteX19" fmla="*/ 1956816 w 4818888"/>
              <a:gd name="connsiteY19" fmla="*/ 3694176 h 3694176"/>
              <a:gd name="connsiteX0" fmla="*/ 0 w 4818888"/>
              <a:gd name="connsiteY0" fmla="*/ 649224 h 3438144"/>
              <a:gd name="connsiteX1" fmla="*/ 1600200 w 4818888"/>
              <a:gd name="connsiteY1" fmla="*/ 310896 h 3438144"/>
              <a:gd name="connsiteX2" fmla="*/ 3867912 w 4818888"/>
              <a:gd name="connsiteY2" fmla="*/ 64008 h 3438144"/>
              <a:gd name="connsiteX3" fmla="*/ 4572000 w 4818888"/>
              <a:gd name="connsiteY3" fmla="*/ 0 h 3438144"/>
              <a:gd name="connsiteX4" fmla="*/ 4764024 w 4818888"/>
              <a:gd name="connsiteY4" fmla="*/ 182880 h 3438144"/>
              <a:gd name="connsiteX5" fmla="*/ 4818888 w 4818888"/>
              <a:gd name="connsiteY5" fmla="*/ 365760 h 3438144"/>
              <a:gd name="connsiteX6" fmla="*/ 4800600 w 4818888"/>
              <a:gd name="connsiteY6" fmla="*/ 685800 h 3438144"/>
              <a:gd name="connsiteX7" fmla="*/ 4645152 w 4818888"/>
              <a:gd name="connsiteY7" fmla="*/ 941832 h 3438144"/>
              <a:gd name="connsiteX8" fmla="*/ 4315968 w 4818888"/>
              <a:gd name="connsiteY8" fmla="*/ 1216152 h 3438144"/>
              <a:gd name="connsiteX9" fmla="*/ 4078224 w 4818888"/>
              <a:gd name="connsiteY9" fmla="*/ 1508760 h 3438144"/>
              <a:gd name="connsiteX10" fmla="*/ 3904488 w 4818888"/>
              <a:gd name="connsiteY10" fmla="*/ 1746504 h 3438144"/>
              <a:gd name="connsiteX11" fmla="*/ 3657600 w 4818888"/>
              <a:gd name="connsiteY11" fmla="*/ 2240280 h 3438144"/>
              <a:gd name="connsiteX12" fmla="*/ 3474720 w 4818888"/>
              <a:gd name="connsiteY12" fmla="*/ 2734056 h 3438144"/>
              <a:gd name="connsiteX13" fmla="*/ 3401568 w 4818888"/>
              <a:gd name="connsiteY13" fmla="*/ 2953512 h 3438144"/>
              <a:gd name="connsiteX14" fmla="*/ 3300984 w 4818888"/>
              <a:gd name="connsiteY14" fmla="*/ 3108960 h 3438144"/>
              <a:gd name="connsiteX15" fmla="*/ 3200400 w 4818888"/>
              <a:gd name="connsiteY15" fmla="*/ 3227832 h 3438144"/>
              <a:gd name="connsiteX16" fmla="*/ 3035808 w 4818888"/>
              <a:gd name="connsiteY16" fmla="*/ 3273552 h 3438144"/>
              <a:gd name="connsiteX17" fmla="*/ 2688336 w 4818888"/>
              <a:gd name="connsiteY17" fmla="*/ 3346704 h 3438144"/>
              <a:gd name="connsiteX18" fmla="*/ 2185416 w 4818888"/>
              <a:gd name="connsiteY18" fmla="*/ 3438144 h 3438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18888" h="3438144">
                <a:moveTo>
                  <a:pt x="0" y="649224"/>
                </a:moveTo>
                <a:lnTo>
                  <a:pt x="1600200" y="310896"/>
                </a:lnTo>
                <a:lnTo>
                  <a:pt x="3867912" y="64008"/>
                </a:lnTo>
                <a:lnTo>
                  <a:pt x="4572000" y="0"/>
                </a:lnTo>
                <a:lnTo>
                  <a:pt x="4764024" y="182880"/>
                </a:lnTo>
                <a:lnTo>
                  <a:pt x="4818888" y="365760"/>
                </a:lnTo>
                <a:lnTo>
                  <a:pt x="4800600" y="685800"/>
                </a:lnTo>
                <a:lnTo>
                  <a:pt x="4645152" y="941832"/>
                </a:lnTo>
                <a:lnTo>
                  <a:pt x="4315968" y="1216152"/>
                </a:lnTo>
                <a:lnTo>
                  <a:pt x="4078224" y="1508760"/>
                </a:lnTo>
                <a:lnTo>
                  <a:pt x="3904488" y="1746504"/>
                </a:lnTo>
                <a:lnTo>
                  <a:pt x="3657600" y="2240280"/>
                </a:lnTo>
                <a:lnTo>
                  <a:pt x="3474720" y="2734056"/>
                </a:lnTo>
                <a:lnTo>
                  <a:pt x="3401568" y="2953512"/>
                </a:lnTo>
                <a:lnTo>
                  <a:pt x="3300984" y="3108960"/>
                </a:lnTo>
                <a:lnTo>
                  <a:pt x="3200400" y="3227832"/>
                </a:lnTo>
                <a:lnTo>
                  <a:pt x="3035808" y="3273552"/>
                </a:lnTo>
                <a:lnTo>
                  <a:pt x="2688336" y="3346704"/>
                </a:lnTo>
                <a:lnTo>
                  <a:pt x="2185416" y="3438144"/>
                </a:lnTo>
              </a:path>
            </a:pathLst>
          </a:custGeom>
          <a:noFill/>
          <a:ln w="76200">
            <a:solidFill>
              <a:srgbClr val="E84097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6F80113E-1156-5042-68D1-D3902517779D}"/>
              </a:ext>
            </a:extLst>
          </p:cNvPr>
          <p:cNvSpPr txBox="1"/>
          <p:nvPr/>
        </p:nvSpPr>
        <p:spPr>
          <a:xfrm rot="4927709">
            <a:off x="5180604" y="5439548"/>
            <a:ext cx="1500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/>
              <a:t>Tietäjänkatu</a:t>
            </a:r>
          </a:p>
        </p:txBody>
      </p:sp>
    </p:spTree>
    <p:extLst>
      <p:ext uri="{BB962C8B-B14F-4D97-AF65-F5344CB8AC3E}">
        <p14:creationId xmlns:p14="http://schemas.microsoft.com/office/powerpoint/2010/main" val="18245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6937E8AE907746B594753DC9F8A5DB" ma:contentTypeVersion="15" ma:contentTypeDescription="Create a new document." ma:contentTypeScope="" ma:versionID="301dfd009b2760b11071913483545c0a">
  <xsd:schema xmlns:xsd="http://www.w3.org/2001/XMLSchema" xmlns:xs="http://www.w3.org/2001/XMLSchema" xmlns:p="http://schemas.microsoft.com/office/2006/metadata/properties" xmlns:ns2="1a98673b-8174-4c12-b414-8ac704dce495" xmlns:ns3="eaf93b4c-3787-4f20-a8d7-07e35ef446ae" targetNamespace="http://schemas.microsoft.com/office/2006/metadata/properties" ma:root="true" ma:fieldsID="d6d848457fa3cae62a7851634e72c04b" ns2:_="" ns3:_="">
    <xsd:import namespace="1a98673b-8174-4c12-b414-8ac704dce495"/>
    <xsd:import namespace="eaf93b4c-3787-4f20-a8d7-07e35ef446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98673b-8174-4c12-b414-8ac704dce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3257f8-008a-45ed-927f-4eb86173a7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f93b4c-3787-4f20-a8d7-07e35ef446a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1081e76-8918-4b27-85b6-c9e8ab6ef067}" ma:internalName="TaxCatchAll" ma:showField="CatchAllData" ma:web="eaf93b4c-3787-4f20-a8d7-07e35ef446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f93b4c-3787-4f20-a8d7-07e35ef446ae" xsi:nil="true"/>
    <lcf76f155ced4ddcb4097134ff3c332f xmlns="1a98673b-8174-4c12-b414-8ac704dce4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7B34600-98A7-4FA5-A7C6-69B2C6DC173B}">
  <ds:schemaRefs>
    <ds:schemaRef ds:uri="1a98673b-8174-4c12-b414-8ac704dce495"/>
    <ds:schemaRef ds:uri="eaf93b4c-3787-4f20-a8d7-07e35ef446a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5CBF6E8-D9D7-4D58-8D06-8F60E3D962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FF41A8-129D-4CDD-B8D3-900C14C76D05}">
  <ds:schemaRefs>
    <ds:schemaRef ds:uri="119761ab-5a4f-4d78-9eed-f386f0cfe608"/>
    <ds:schemaRef ds:uri="1a98673b-8174-4c12-b414-8ac704dce495"/>
    <ds:schemaRef ds:uri="dbe70bba-befd-4349-a66d-04c8d182e469"/>
    <ds:schemaRef ds:uri="eaf93b4c-3787-4f20-a8d7-07e35ef446a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46</Words>
  <Application>Microsoft Office PowerPoint</Application>
  <PresentationFormat>Näytössä katseltava diaesitys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Voutilainen Marjut</dc:creator>
  <cp:lastModifiedBy>Arpiainen Anitta</cp:lastModifiedBy>
  <cp:revision>2</cp:revision>
  <cp:lastPrinted>2024-06-10T06:10:45Z</cp:lastPrinted>
  <dcterms:created xsi:type="dcterms:W3CDTF">2022-02-17T12:12:44Z</dcterms:created>
  <dcterms:modified xsi:type="dcterms:W3CDTF">2025-07-09T11:35:32Z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0x010100076937E8AE907746B594753DC9F8A5DB</vt:lpwstr>
  </property>
  <property fmtid="{D5CDD505-2E9C-101B-9397-08002B2CF9AE}" pid="3" name="MediaServiceImageTags">
    <vt:lpwstr/>
  </property>
</Properties>
</file>